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1B3CA4-2E9E-02E5-E3A0-95D51581556D}" name="Rodrigue,Vincent" initials="Ro" userId="S::vincent.rodrigue@surete.qc.ca::b4108a87-da55-4f9b-9dea-394e28a655f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31599-61F8-44E1-BAD4-E80BA3CA3CBA}" v="37" dt="2023-06-01T14:00:26.157"/>
    <p1510:client id="{208C6650-61CE-4776-A222-0EFE48951AE4}" v="2" dt="2023-05-31T19:11:38.324"/>
    <p1510:client id="{291F7930-37A6-45BD-ACAD-7D10179F9E62}" v="30" dt="2023-06-01T18:36:16.100"/>
    <p1510:client id="{34285C8F-462F-4186-B91A-322368F7D34E}" v="1" dt="2023-06-01T18:39:06.089"/>
    <p1510:client id="{4468E5CD-A626-4AB0-95F5-047E7AEC73BF}" v="9" dt="2023-06-01T18:15:06.629"/>
    <p1510:client id="{78963145-0C26-4E39-A108-3DD4D6CEBB7C}" v="16" dt="2023-05-30T15:05:43.134"/>
    <p1510:client id="{7E0DE550-DA41-4B68-B672-3F0673804ADB}" v="23" dt="2023-06-01T18:38:42.920"/>
    <p1510:client id="{952B09FE-D84C-4FB6-A53D-7C2BF902E33E}" v="243" dt="2023-06-01T13:59:33.615"/>
    <p1510:client id="{A515CDD2-5740-413A-B245-6E9987974DF9}" v="1" dt="2023-05-31T18:50:49.683"/>
    <p1510:client id="{C7F2C297-B815-4402-9AB5-73DB5FE9207C}" v="4" dt="2023-05-31T18:59:22.056"/>
    <p1510:client id="{EBBADF55-B009-4E86-ADF8-26F1EA42F099}" v="352" dt="2023-06-01T15:51:48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pointe,Laura" userId="S::laura.lapointe@surete.qc.ca::2bf62ed2-ec85-4d42-a77c-902b214c80f2" providerId="AD" clId="Web-{EBBADF55-B009-4E86-ADF8-26F1EA42F099}"/>
    <pc:docChg chg="modSld">
      <pc:chgData name="Lapointe,Laura" userId="S::laura.lapointe@surete.qc.ca::2bf62ed2-ec85-4d42-a77c-902b214c80f2" providerId="AD" clId="Web-{EBBADF55-B009-4E86-ADF8-26F1EA42F099}" dt="2023-06-01T15:51:48.904" v="187" actId="1076"/>
      <pc:docMkLst>
        <pc:docMk/>
      </pc:docMkLst>
      <pc:sldChg chg="modSp">
        <pc:chgData name="Lapointe,Laura" userId="S::laura.lapointe@surete.qc.ca::2bf62ed2-ec85-4d42-a77c-902b214c80f2" providerId="AD" clId="Web-{EBBADF55-B009-4E86-ADF8-26F1EA42F099}" dt="2023-06-01T15:47:41.118" v="84" actId="20577"/>
        <pc:sldMkLst>
          <pc:docMk/>
          <pc:sldMk cId="453884879" sldId="256"/>
        </pc:sldMkLst>
        <pc:spChg chg="mod">
          <ac:chgData name="Lapointe,Laura" userId="S::laura.lapointe@surete.qc.ca::2bf62ed2-ec85-4d42-a77c-902b214c80f2" providerId="AD" clId="Web-{EBBADF55-B009-4E86-ADF8-26F1EA42F099}" dt="2023-06-01T15:47:41.118" v="84" actId="20577"/>
          <ac:spMkLst>
            <pc:docMk/>
            <pc:sldMk cId="453884879" sldId="256"/>
            <ac:spMk id="2" creationId="{8D3D2AA3-4F7D-D54F-A38A-BECFA1768A75}"/>
          </ac:spMkLst>
        </pc:spChg>
      </pc:sldChg>
      <pc:sldChg chg="modSp">
        <pc:chgData name="Lapointe,Laura" userId="S::laura.lapointe@surete.qc.ca::2bf62ed2-ec85-4d42-a77c-902b214c80f2" providerId="AD" clId="Web-{EBBADF55-B009-4E86-ADF8-26F1EA42F099}" dt="2023-06-01T15:51:19.888" v="184" actId="20577"/>
        <pc:sldMkLst>
          <pc:docMk/>
          <pc:sldMk cId="3180130177" sldId="257"/>
        </pc:sldMkLst>
        <pc:spChg chg="mod">
          <ac:chgData name="Lapointe,Laura" userId="S::laura.lapointe@surete.qc.ca::2bf62ed2-ec85-4d42-a77c-902b214c80f2" providerId="AD" clId="Web-{EBBADF55-B009-4E86-ADF8-26F1EA42F099}" dt="2023-06-01T15:50:46.684" v="154" actId="20577"/>
          <ac:spMkLst>
            <pc:docMk/>
            <pc:sldMk cId="3180130177" sldId="257"/>
            <ac:spMk id="2" creationId="{72F18889-86A2-E21B-C467-6369562178F8}"/>
          </ac:spMkLst>
        </pc:spChg>
        <pc:spChg chg="mod">
          <ac:chgData name="Lapointe,Laura" userId="S::laura.lapointe@surete.qc.ca::2bf62ed2-ec85-4d42-a77c-902b214c80f2" providerId="AD" clId="Web-{EBBADF55-B009-4E86-ADF8-26F1EA42F099}" dt="2023-06-01T15:49:30.276" v="114" actId="1076"/>
          <ac:spMkLst>
            <pc:docMk/>
            <pc:sldMk cId="3180130177" sldId="257"/>
            <ac:spMk id="3" creationId="{B8B35B1B-148B-127D-2343-15202A6AB6C6}"/>
          </ac:spMkLst>
        </pc:spChg>
        <pc:spChg chg="mod">
          <ac:chgData name="Lapointe,Laura" userId="S::laura.lapointe@surete.qc.ca::2bf62ed2-ec85-4d42-a77c-902b214c80f2" providerId="AD" clId="Web-{EBBADF55-B009-4E86-ADF8-26F1EA42F099}" dt="2023-06-01T15:51:19.888" v="184" actId="20577"/>
          <ac:spMkLst>
            <pc:docMk/>
            <pc:sldMk cId="3180130177" sldId="257"/>
            <ac:spMk id="4" creationId="{C3656B06-91CB-406B-C03F-C507B157C049}"/>
          </ac:spMkLst>
        </pc:spChg>
      </pc:sldChg>
      <pc:sldChg chg="addSp delSp modSp">
        <pc:chgData name="Lapointe,Laura" userId="S::laura.lapointe@surete.qc.ca::2bf62ed2-ec85-4d42-a77c-902b214c80f2" providerId="AD" clId="Web-{EBBADF55-B009-4E86-ADF8-26F1EA42F099}" dt="2023-06-01T15:51:48.904" v="187" actId="1076"/>
        <pc:sldMkLst>
          <pc:docMk/>
          <pc:sldMk cId="4246770841" sldId="259"/>
        </pc:sldMkLst>
        <pc:spChg chg="mod">
          <ac:chgData name="Lapointe,Laura" userId="S::laura.lapointe@surete.qc.ca::2bf62ed2-ec85-4d42-a77c-902b214c80f2" providerId="AD" clId="Web-{EBBADF55-B009-4E86-ADF8-26F1EA42F099}" dt="2023-06-01T15:50:52.122" v="158" actId="20577"/>
          <ac:spMkLst>
            <pc:docMk/>
            <pc:sldMk cId="4246770841" sldId="259"/>
            <ac:spMk id="2" creationId="{C4914284-F5FB-52B5-DD8D-71FCF714D448}"/>
          </ac:spMkLst>
        </pc:spChg>
        <pc:spChg chg="del">
          <ac:chgData name="Lapointe,Laura" userId="S::laura.lapointe@surete.qc.ca::2bf62ed2-ec85-4d42-a77c-902b214c80f2" providerId="AD" clId="Web-{EBBADF55-B009-4E86-ADF8-26F1EA42F099}" dt="2023-06-01T15:48:56.198" v="104"/>
          <ac:spMkLst>
            <pc:docMk/>
            <pc:sldMk cId="4246770841" sldId="259"/>
            <ac:spMk id="3" creationId="{FDCFAE9D-A3A7-64FA-801D-7EE0EA95DE42}"/>
          </ac:spMkLst>
        </pc:spChg>
        <pc:spChg chg="add mod">
          <ac:chgData name="Lapointe,Laura" userId="S::laura.lapointe@surete.qc.ca::2bf62ed2-ec85-4d42-a77c-902b214c80f2" providerId="AD" clId="Web-{EBBADF55-B009-4E86-ADF8-26F1EA42F099}" dt="2023-06-01T15:51:48.904" v="187" actId="1076"/>
          <ac:spMkLst>
            <pc:docMk/>
            <pc:sldMk cId="4246770841" sldId="259"/>
            <ac:spMk id="5" creationId="{8DC11DD8-BFAC-111F-9974-B11204890A91}"/>
          </ac:spMkLst>
        </pc:spChg>
        <pc:spChg chg="add mod">
          <ac:chgData name="Lapointe,Laura" userId="S::laura.lapointe@surete.qc.ca::2bf62ed2-ec85-4d42-a77c-902b214c80f2" providerId="AD" clId="Web-{EBBADF55-B009-4E86-ADF8-26F1EA42F099}" dt="2023-06-01T15:51:38.904" v="186" actId="20577"/>
          <ac:spMkLst>
            <pc:docMk/>
            <pc:sldMk cId="4246770841" sldId="259"/>
            <ac:spMk id="8" creationId="{82EC637B-E551-76D5-D6E1-288C62E38D17}"/>
          </ac:spMkLst>
        </pc:spChg>
      </pc:sldChg>
    </pc:docChg>
  </pc:docChgLst>
  <pc:docChgLst>
    <pc:chgData name="Rodrigue,Vincent" userId="S::vincent.rodrigue@surete.qc.ca::b4108a87-da55-4f9b-9dea-394e28a655f1" providerId="AD" clId="Web-{C7F2C297-B815-4402-9AB5-73DB5FE9207C}"/>
    <pc:docChg chg="mod">
      <pc:chgData name="Rodrigue,Vincent" userId="S::vincent.rodrigue@surete.qc.ca::b4108a87-da55-4f9b-9dea-394e28a655f1" providerId="AD" clId="Web-{C7F2C297-B815-4402-9AB5-73DB5FE9207C}" dt="2023-05-31T18:59:22.056" v="3"/>
      <pc:docMkLst>
        <pc:docMk/>
      </pc:docMkLst>
      <pc:sldChg chg="addCm delCm modCm">
        <pc:chgData name="Rodrigue,Vincent" userId="S::vincent.rodrigue@surete.qc.ca::b4108a87-da55-4f9b-9dea-394e28a655f1" providerId="AD" clId="Web-{C7F2C297-B815-4402-9AB5-73DB5FE9207C}" dt="2023-05-31T18:59:22.056" v="3"/>
        <pc:sldMkLst>
          <pc:docMk/>
          <pc:sldMk cId="3180130177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Rodrigue,Vincent" userId="S::vincent.rodrigue@surete.qc.ca::b4108a87-da55-4f9b-9dea-394e28a655f1" providerId="AD" clId="Web-{C7F2C297-B815-4402-9AB5-73DB5FE9207C}" dt="2023-05-31T18:59:22.056" v="3"/>
              <pc2:cmMkLst xmlns:pc2="http://schemas.microsoft.com/office/powerpoint/2019/9/main/command">
                <pc:docMk/>
                <pc:sldMk cId="3180130177" sldId="257"/>
                <pc2:cmMk id="{E8F7AB60-D929-489C-B4A6-DD475FFF2F53}"/>
              </pc2:cmMkLst>
            </pc226:cmChg>
          </p:ext>
        </pc:extLst>
      </pc:sldChg>
    </pc:docChg>
  </pc:docChgLst>
  <pc:docChgLst>
    <pc:chgData name="Lapointe,Laura" userId="S::laura.lapointe@surete.qc.ca::2bf62ed2-ec85-4d42-a77c-902b214c80f2" providerId="AD" clId="Web-{A515CDD2-5740-413A-B245-6E9987974DF9}"/>
    <pc:docChg chg="mod delSld modMainMaster">
      <pc:chgData name="Lapointe,Laura" userId="S::laura.lapointe@surete.qc.ca::2bf62ed2-ec85-4d42-a77c-902b214c80f2" providerId="AD" clId="Web-{A515CDD2-5740-413A-B245-6E9987974DF9}" dt="2023-05-31T18:50:49.683" v="2"/>
      <pc:docMkLst>
        <pc:docMk/>
      </pc:docMkLst>
      <pc:sldChg chg="del">
        <pc:chgData name="Lapointe,Laura" userId="S::laura.lapointe@surete.qc.ca::2bf62ed2-ec85-4d42-a77c-902b214c80f2" providerId="AD" clId="Web-{A515CDD2-5740-413A-B245-6E9987974DF9}" dt="2023-05-31T18:50:49.683" v="2"/>
        <pc:sldMkLst>
          <pc:docMk/>
          <pc:sldMk cId="3506293063" sldId="260"/>
        </pc:sldMkLst>
      </pc:sldChg>
      <pc:sldMasterChg chg="addSp">
        <pc:chgData name="Lapointe,Laura" userId="S::laura.lapointe@surete.qc.ca::2bf62ed2-ec85-4d42-a77c-902b214c80f2" providerId="AD" clId="Web-{A515CDD2-5740-413A-B245-6E9987974DF9}" dt="2023-05-31T18:50:48.120" v="0" actId="33475"/>
        <pc:sldMasterMkLst>
          <pc:docMk/>
          <pc:sldMasterMk cId="1707796798" sldId="2147483648"/>
        </pc:sldMasterMkLst>
        <pc:spChg chg="add">
          <ac:chgData name="Lapointe,Laura" userId="S::laura.lapointe@surete.qc.ca::2bf62ed2-ec85-4d42-a77c-902b214c80f2" providerId="AD" clId="Web-{A515CDD2-5740-413A-B245-6E9987974DF9}" dt="2023-05-31T18:50:48.120" v="0" actId="33475"/>
          <ac:spMkLst>
            <pc:docMk/>
            <pc:sldMasterMk cId="1707796798" sldId="2147483648"/>
            <ac:spMk id="9" creationId="{3F08CB4A-D2B9-F6E7-2D41-7B5221E9093D}"/>
          </ac:spMkLst>
        </pc:spChg>
        <pc:spChg chg="add">
          <ac:chgData name="Lapointe,Laura" userId="S::laura.lapointe@surete.qc.ca::2bf62ed2-ec85-4d42-a77c-902b214c80f2" providerId="AD" clId="Web-{A515CDD2-5740-413A-B245-6E9987974DF9}" dt="2023-05-31T18:50:48.120" v="0" actId="33475"/>
          <ac:spMkLst>
            <pc:docMk/>
            <pc:sldMasterMk cId="1707796798" sldId="2147483648"/>
            <ac:spMk id="10" creationId="{E8FB1C11-D46B-BA63-F277-514EEAE46DA7}"/>
          </ac:spMkLst>
        </pc:spChg>
      </pc:sldMasterChg>
    </pc:docChg>
  </pc:docChgLst>
  <pc:docChgLst>
    <pc:chgData name="Rodrigue,Vincent" userId="S::vincent.rodrigue@surete.qc.ca::b4108a87-da55-4f9b-9dea-394e28a655f1" providerId="AD" clId="Web-{34285C8F-462F-4186-B91A-322368F7D34E}"/>
    <pc:docChg chg="addSld">
      <pc:chgData name="Rodrigue,Vincent" userId="S::vincent.rodrigue@surete.qc.ca::b4108a87-da55-4f9b-9dea-394e28a655f1" providerId="AD" clId="Web-{34285C8F-462F-4186-B91A-322368F7D34E}" dt="2023-06-01T18:39:06.089" v="0"/>
      <pc:docMkLst>
        <pc:docMk/>
      </pc:docMkLst>
      <pc:sldChg chg="add replId">
        <pc:chgData name="Rodrigue,Vincent" userId="S::vincent.rodrigue@surete.qc.ca::b4108a87-da55-4f9b-9dea-394e28a655f1" providerId="AD" clId="Web-{34285C8F-462F-4186-B91A-322368F7D34E}" dt="2023-06-01T18:39:06.089" v="0"/>
        <pc:sldMkLst>
          <pc:docMk/>
          <pc:sldMk cId="4158122916" sldId="261"/>
        </pc:sldMkLst>
      </pc:sldChg>
    </pc:docChg>
  </pc:docChgLst>
  <pc:docChgLst>
    <pc:chgData name="Lapointe,Laura" userId="S::laura.lapointe@surete.qc.ca::2bf62ed2-ec85-4d42-a77c-902b214c80f2" providerId="AD" clId="Web-{7E0DE550-DA41-4B68-B672-3F0673804ADB}"/>
    <pc:docChg chg="addSld delSld modSld sldOrd">
      <pc:chgData name="Lapointe,Laura" userId="S::laura.lapointe@surete.qc.ca::2bf62ed2-ec85-4d42-a77c-902b214c80f2" providerId="AD" clId="Web-{7E0DE550-DA41-4B68-B672-3F0673804ADB}" dt="2023-06-01T18:38:42.920" v="15" actId="1076"/>
      <pc:docMkLst>
        <pc:docMk/>
      </pc:docMkLst>
      <pc:sldChg chg="del">
        <pc:chgData name="Lapointe,Laura" userId="S::laura.lapointe@surete.qc.ca::2bf62ed2-ec85-4d42-a77c-902b214c80f2" providerId="AD" clId="Web-{7E0DE550-DA41-4B68-B672-3F0673804ADB}" dt="2023-06-01T18:37:41.296" v="2"/>
        <pc:sldMkLst>
          <pc:docMk/>
          <pc:sldMk cId="4246770841" sldId="259"/>
        </pc:sldMkLst>
      </pc:sldChg>
      <pc:sldChg chg="modSp add ord replId">
        <pc:chgData name="Lapointe,Laura" userId="S::laura.lapointe@surete.qc.ca::2bf62ed2-ec85-4d42-a77c-902b214c80f2" providerId="AD" clId="Web-{7E0DE550-DA41-4B68-B672-3F0673804ADB}" dt="2023-06-01T18:38:42.920" v="15" actId="1076"/>
        <pc:sldMkLst>
          <pc:docMk/>
          <pc:sldMk cId="2817842187" sldId="260"/>
        </pc:sldMkLst>
        <pc:spChg chg="mod">
          <ac:chgData name="Lapointe,Laura" userId="S::laura.lapointe@surete.qc.ca::2bf62ed2-ec85-4d42-a77c-902b214c80f2" providerId="AD" clId="Web-{7E0DE550-DA41-4B68-B672-3F0673804ADB}" dt="2023-06-01T18:38:02.186" v="4" actId="20577"/>
          <ac:spMkLst>
            <pc:docMk/>
            <pc:sldMk cId="2817842187" sldId="260"/>
            <ac:spMk id="2" creationId="{8D3D2AA3-4F7D-D54F-A38A-BECFA1768A75}"/>
          </ac:spMkLst>
        </pc:spChg>
        <pc:spChg chg="mod">
          <ac:chgData name="Lapointe,Laura" userId="S::laura.lapointe@surete.qc.ca::2bf62ed2-ec85-4d42-a77c-902b214c80f2" providerId="AD" clId="Web-{7E0DE550-DA41-4B68-B672-3F0673804ADB}" dt="2023-06-01T18:38:42.920" v="15" actId="1076"/>
          <ac:spMkLst>
            <pc:docMk/>
            <pc:sldMk cId="2817842187" sldId="260"/>
            <ac:spMk id="7" creationId="{077EE37A-2EF4-EA76-F557-25EFB5B62875}"/>
          </ac:spMkLst>
        </pc:spChg>
      </pc:sldChg>
    </pc:docChg>
  </pc:docChgLst>
  <pc:docChgLst>
    <pc:chgData name="Lapointe,Laura" userId="S::laura.lapointe@surete.qc.ca::2bf62ed2-ec85-4d42-a77c-902b214c80f2" providerId="AD" clId="Web-{12531599-61F8-44E1-BAD4-E80BA3CA3CBA}"/>
    <pc:docChg chg="modSld">
      <pc:chgData name="Lapointe,Laura" userId="S::laura.lapointe@surete.qc.ca::2bf62ed2-ec85-4d42-a77c-902b214c80f2" providerId="AD" clId="Web-{12531599-61F8-44E1-BAD4-E80BA3CA3CBA}" dt="2023-06-01T14:00:26.157" v="20" actId="20577"/>
      <pc:docMkLst>
        <pc:docMk/>
      </pc:docMkLst>
      <pc:sldChg chg="modSp">
        <pc:chgData name="Lapointe,Laura" userId="S::laura.lapointe@surete.qc.ca::2bf62ed2-ec85-4d42-a77c-902b214c80f2" providerId="AD" clId="Web-{12531599-61F8-44E1-BAD4-E80BA3CA3CBA}" dt="2023-06-01T14:00:26.157" v="20" actId="20577"/>
        <pc:sldMkLst>
          <pc:docMk/>
          <pc:sldMk cId="453884879" sldId="256"/>
        </pc:sldMkLst>
        <pc:spChg chg="mod">
          <ac:chgData name="Lapointe,Laura" userId="S::laura.lapointe@surete.qc.ca::2bf62ed2-ec85-4d42-a77c-902b214c80f2" providerId="AD" clId="Web-{12531599-61F8-44E1-BAD4-E80BA3CA3CBA}" dt="2023-06-01T14:00:26.157" v="20" actId="20577"/>
          <ac:spMkLst>
            <pc:docMk/>
            <pc:sldMk cId="453884879" sldId="256"/>
            <ac:spMk id="2" creationId="{8D3D2AA3-4F7D-D54F-A38A-BECFA1768A75}"/>
          </ac:spMkLst>
        </pc:spChg>
      </pc:sldChg>
    </pc:docChg>
  </pc:docChgLst>
  <pc:docChgLst>
    <pc:chgData name="Lapointe,Laura" userId="S::laura.lapointe@surete.qc.ca::2bf62ed2-ec85-4d42-a77c-902b214c80f2" providerId="AD" clId="Web-{4468E5CD-A626-4AB0-95F5-047E7AEC73BF}"/>
    <pc:docChg chg="modSld">
      <pc:chgData name="Lapointe,Laura" userId="S::laura.lapointe@surete.qc.ca::2bf62ed2-ec85-4d42-a77c-902b214c80f2" providerId="AD" clId="Web-{4468E5CD-A626-4AB0-95F5-047E7AEC73BF}" dt="2023-06-01T18:15:06.629" v="4" actId="1076"/>
      <pc:docMkLst>
        <pc:docMk/>
      </pc:docMkLst>
      <pc:sldChg chg="modSp">
        <pc:chgData name="Lapointe,Laura" userId="S::laura.lapointe@surete.qc.ca::2bf62ed2-ec85-4d42-a77c-902b214c80f2" providerId="AD" clId="Web-{4468E5CD-A626-4AB0-95F5-047E7AEC73BF}" dt="2023-06-01T18:15:06.629" v="4" actId="1076"/>
        <pc:sldMkLst>
          <pc:docMk/>
          <pc:sldMk cId="453884879" sldId="256"/>
        </pc:sldMkLst>
        <pc:spChg chg="mod">
          <ac:chgData name="Lapointe,Laura" userId="S::laura.lapointe@surete.qc.ca::2bf62ed2-ec85-4d42-a77c-902b214c80f2" providerId="AD" clId="Web-{4468E5CD-A626-4AB0-95F5-047E7AEC73BF}" dt="2023-06-01T18:15:06.629" v="4" actId="1076"/>
          <ac:spMkLst>
            <pc:docMk/>
            <pc:sldMk cId="453884879" sldId="256"/>
            <ac:spMk id="2" creationId="{8D3D2AA3-4F7D-D54F-A38A-BECFA1768A75}"/>
          </ac:spMkLst>
        </pc:spChg>
      </pc:sldChg>
    </pc:docChg>
  </pc:docChgLst>
  <pc:docChgLst>
    <pc:chgData name="Rodrigue,Vincent" userId="S::vincent.rodrigue@surete.qc.ca::b4108a87-da55-4f9b-9dea-394e28a655f1" providerId="AD" clId="Web-{952B09FE-D84C-4FB6-A53D-7C2BF902E33E}"/>
    <pc:docChg chg="modSld">
      <pc:chgData name="Rodrigue,Vincent" userId="S::vincent.rodrigue@surete.qc.ca::b4108a87-da55-4f9b-9dea-394e28a655f1" providerId="AD" clId="Web-{952B09FE-D84C-4FB6-A53D-7C2BF902E33E}" dt="2023-06-01T13:59:30.100" v="131" actId="20577"/>
      <pc:docMkLst>
        <pc:docMk/>
      </pc:docMkLst>
      <pc:sldChg chg="addSp modSp">
        <pc:chgData name="Rodrigue,Vincent" userId="S::vincent.rodrigue@surete.qc.ca::b4108a87-da55-4f9b-9dea-394e28a655f1" providerId="AD" clId="Web-{952B09FE-D84C-4FB6-A53D-7C2BF902E33E}" dt="2023-06-01T13:59:30.100" v="131" actId="20577"/>
        <pc:sldMkLst>
          <pc:docMk/>
          <pc:sldMk cId="453884879" sldId="256"/>
        </pc:sldMkLst>
        <pc:spChg chg="add mod">
          <ac:chgData name="Rodrigue,Vincent" userId="S::vincent.rodrigue@surete.qc.ca::b4108a87-da55-4f9b-9dea-394e28a655f1" providerId="AD" clId="Web-{952B09FE-D84C-4FB6-A53D-7C2BF902E33E}" dt="2023-06-01T13:59:30.100" v="131" actId="20577"/>
          <ac:spMkLst>
            <pc:docMk/>
            <pc:sldMk cId="453884879" sldId="256"/>
            <ac:spMk id="2" creationId="{8D3D2AA3-4F7D-D54F-A38A-BECFA1768A75}"/>
          </ac:spMkLst>
        </pc:spChg>
        <pc:spChg chg="mod">
          <ac:chgData name="Rodrigue,Vincent" userId="S::vincent.rodrigue@surete.qc.ca::b4108a87-da55-4f9b-9dea-394e28a655f1" providerId="AD" clId="Web-{952B09FE-D84C-4FB6-A53D-7C2BF902E33E}" dt="2023-06-01T13:58:46.741" v="118" actId="20577"/>
          <ac:spMkLst>
            <pc:docMk/>
            <pc:sldMk cId="453884879" sldId="256"/>
            <ac:spMk id="7" creationId="{077EE37A-2EF4-EA76-F557-25EFB5B62875}"/>
          </ac:spMkLst>
        </pc:spChg>
      </pc:sldChg>
      <pc:sldChg chg="addSp modSp">
        <pc:chgData name="Rodrigue,Vincent" userId="S::vincent.rodrigue@surete.qc.ca::b4108a87-da55-4f9b-9dea-394e28a655f1" providerId="AD" clId="Web-{952B09FE-D84C-4FB6-A53D-7C2BF902E33E}" dt="2023-06-01T13:57:30.991" v="92" actId="1076"/>
        <pc:sldMkLst>
          <pc:docMk/>
          <pc:sldMk cId="3180130177" sldId="257"/>
        </pc:sldMkLst>
        <pc:spChg chg="mod">
          <ac:chgData name="Rodrigue,Vincent" userId="S::vincent.rodrigue@surete.qc.ca::b4108a87-da55-4f9b-9dea-394e28a655f1" providerId="AD" clId="Web-{952B09FE-D84C-4FB6-A53D-7C2BF902E33E}" dt="2023-06-01T13:56:39.445" v="77" actId="20577"/>
          <ac:spMkLst>
            <pc:docMk/>
            <pc:sldMk cId="3180130177" sldId="257"/>
            <ac:spMk id="2" creationId="{72F18889-86A2-E21B-C467-6369562178F8}"/>
          </ac:spMkLst>
        </pc:spChg>
        <pc:spChg chg="mod">
          <ac:chgData name="Rodrigue,Vincent" userId="S::vincent.rodrigue@surete.qc.ca::b4108a87-da55-4f9b-9dea-394e28a655f1" providerId="AD" clId="Web-{952B09FE-D84C-4FB6-A53D-7C2BF902E33E}" dt="2023-06-01T13:57:30.991" v="92" actId="1076"/>
          <ac:spMkLst>
            <pc:docMk/>
            <pc:sldMk cId="3180130177" sldId="257"/>
            <ac:spMk id="3" creationId="{B8B35B1B-148B-127D-2343-15202A6AB6C6}"/>
          </ac:spMkLst>
        </pc:spChg>
        <pc:spChg chg="add mod">
          <ac:chgData name="Rodrigue,Vincent" userId="S::vincent.rodrigue@surete.qc.ca::b4108a87-da55-4f9b-9dea-394e28a655f1" providerId="AD" clId="Web-{952B09FE-D84C-4FB6-A53D-7C2BF902E33E}" dt="2023-06-01T13:56:30.601" v="75" actId="20577"/>
          <ac:spMkLst>
            <pc:docMk/>
            <pc:sldMk cId="3180130177" sldId="257"/>
            <ac:spMk id="4" creationId="{C3656B06-91CB-406B-C03F-C507B157C049}"/>
          </ac:spMkLst>
        </pc:spChg>
      </pc:sldChg>
    </pc:docChg>
  </pc:docChgLst>
  <pc:docChgLst>
    <pc:chgData name="Lapointe,Laura" userId="S::laura.lapointe@surete.qc.ca::2bf62ed2-ec85-4d42-a77c-902b214c80f2" providerId="AD" clId="Web-{291F7930-37A6-45BD-ACAD-7D10179F9E62}"/>
    <pc:docChg chg="modSld">
      <pc:chgData name="Lapointe,Laura" userId="S::laura.lapointe@surete.qc.ca::2bf62ed2-ec85-4d42-a77c-902b214c80f2" providerId="AD" clId="Web-{291F7930-37A6-45BD-ACAD-7D10179F9E62}" dt="2023-06-01T18:36:15.647" v="12" actId="20577"/>
      <pc:docMkLst>
        <pc:docMk/>
      </pc:docMkLst>
      <pc:sldChg chg="modSp">
        <pc:chgData name="Lapointe,Laura" userId="S::laura.lapointe@surete.qc.ca::2bf62ed2-ec85-4d42-a77c-902b214c80f2" providerId="AD" clId="Web-{291F7930-37A6-45BD-ACAD-7D10179F9E62}" dt="2023-06-01T18:36:11.943" v="4" actId="20577"/>
        <pc:sldMkLst>
          <pc:docMk/>
          <pc:sldMk cId="3180130177" sldId="257"/>
        </pc:sldMkLst>
        <pc:spChg chg="mod">
          <ac:chgData name="Lapointe,Laura" userId="S::laura.lapointe@surete.qc.ca::2bf62ed2-ec85-4d42-a77c-902b214c80f2" providerId="AD" clId="Web-{291F7930-37A6-45BD-ACAD-7D10179F9E62}" dt="2023-06-01T18:36:11.943" v="4" actId="20577"/>
          <ac:spMkLst>
            <pc:docMk/>
            <pc:sldMk cId="3180130177" sldId="257"/>
            <ac:spMk id="3" creationId="{B8B35B1B-148B-127D-2343-15202A6AB6C6}"/>
          </ac:spMkLst>
        </pc:spChg>
      </pc:sldChg>
      <pc:sldChg chg="modSp">
        <pc:chgData name="Lapointe,Laura" userId="S::laura.lapointe@surete.qc.ca::2bf62ed2-ec85-4d42-a77c-902b214c80f2" providerId="AD" clId="Web-{291F7930-37A6-45BD-ACAD-7D10179F9E62}" dt="2023-06-01T18:36:15.647" v="12" actId="20577"/>
        <pc:sldMkLst>
          <pc:docMk/>
          <pc:sldMk cId="4246770841" sldId="259"/>
        </pc:sldMkLst>
        <pc:spChg chg="mod">
          <ac:chgData name="Lapointe,Laura" userId="S::laura.lapointe@surete.qc.ca::2bf62ed2-ec85-4d42-a77c-902b214c80f2" providerId="AD" clId="Web-{291F7930-37A6-45BD-ACAD-7D10179F9E62}" dt="2023-06-01T18:36:15.647" v="12" actId="20577"/>
          <ac:spMkLst>
            <pc:docMk/>
            <pc:sldMk cId="4246770841" sldId="259"/>
            <ac:spMk id="5" creationId="{8DC11DD8-BFAC-111F-9974-B11204890A91}"/>
          </ac:spMkLst>
        </pc:spChg>
      </pc:sldChg>
    </pc:docChg>
  </pc:docChgLst>
  <pc:docChgLst>
    <pc:chgData name="Laura Lapointe" userId="370e9ea330ee1a48" providerId="LiveId" clId="{78963145-0C26-4E39-A108-3DD4D6CEBB7C}"/>
    <pc:docChg chg="undo custSel addSld delSld modSld sldOrd">
      <pc:chgData name="Laura Lapointe" userId="370e9ea330ee1a48" providerId="LiveId" clId="{78963145-0C26-4E39-A108-3DD4D6CEBB7C}" dt="2023-05-30T15:38:08.785" v="206"/>
      <pc:docMkLst>
        <pc:docMk/>
      </pc:docMkLst>
      <pc:sldChg chg="addSp delSp modSp mod">
        <pc:chgData name="Laura Lapointe" userId="370e9ea330ee1a48" providerId="LiveId" clId="{78963145-0C26-4E39-A108-3DD4D6CEBB7C}" dt="2023-05-30T15:00:20.666" v="143" actId="1076"/>
        <pc:sldMkLst>
          <pc:docMk/>
          <pc:sldMk cId="453884879" sldId="256"/>
        </pc:sldMkLst>
        <pc:spChg chg="del">
          <ac:chgData name="Laura Lapointe" userId="370e9ea330ee1a48" providerId="LiveId" clId="{78963145-0C26-4E39-A108-3DD4D6CEBB7C}" dt="2023-05-30T14:56:16.017" v="58" actId="21"/>
          <ac:spMkLst>
            <pc:docMk/>
            <pc:sldMk cId="453884879" sldId="256"/>
            <ac:spMk id="2" creationId="{79F73089-EBE9-D8B7-7D27-091086D34C87}"/>
          </ac:spMkLst>
        </pc:spChg>
        <pc:spChg chg="del">
          <ac:chgData name="Laura Lapointe" userId="370e9ea330ee1a48" providerId="LiveId" clId="{78963145-0C26-4E39-A108-3DD4D6CEBB7C}" dt="2023-05-30T14:56:17.922" v="59" actId="21"/>
          <ac:spMkLst>
            <pc:docMk/>
            <pc:sldMk cId="453884879" sldId="256"/>
            <ac:spMk id="3" creationId="{097BE47E-B95E-D1E0-CC7A-F14A5FA3CB17}"/>
          </ac:spMkLst>
        </pc:spChg>
        <pc:spChg chg="add mod">
          <ac:chgData name="Laura Lapointe" userId="370e9ea330ee1a48" providerId="LiveId" clId="{78963145-0C26-4E39-A108-3DD4D6CEBB7C}" dt="2023-05-30T15:00:20.666" v="143" actId="1076"/>
          <ac:spMkLst>
            <pc:docMk/>
            <pc:sldMk cId="453884879" sldId="256"/>
            <ac:spMk id="7" creationId="{077EE37A-2EF4-EA76-F557-25EFB5B62875}"/>
          </ac:spMkLst>
        </pc:spChg>
        <pc:picChg chg="del mod">
          <ac:chgData name="Laura Lapointe" userId="370e9ea330ee1a48" providerId="LiveId" clId="{78963145-0C26-4E39-A108-3DD4D6CEBB7C}" dt="2023-05-30T14:56:05.861" v="57" actId="21"/>
          <ac:picMkLst>
            <pc:docMk/>
            <pc:sldMk cId="453884879" sldId="256"/>
            <ac:picMk id="5" creationId="{D8282586-DC19-B641-5DC2-EE73DF7B29E5}"/>
          </ac:picMkLst>
        </pc:picChg>
        <pc:picChg chg="add mod">
          <ac:chgData name="Laura Lapointe" userId="370e9ea330ee1a48" providerId="LiveId" clId="{78963145-0C26-4E39-A108-3DD4D6CEBB7C}" dt="2023-05-30T14:56:42.891" v="62" actId="34135"/>
          <ac:picMkLst>
            <pc:docMk/>
            <pc:sldMk cId="453884879" sldId="256"/>
            <ac:picMk id="6" creationId="{578C2377-6604-26D7-02C3-48E01BD3C607}"/>
          </ac:picMkLst>
        </pc:picChg>
      </pc:sldChg>
      <pc:sldChg chg="addSp modSp mod">
        <pc:chgData name="Laura Lapointe" userId="370e9ea330ee1a48" providerId="LiveId" clId="{78963145-0C26-4E39-A108-3DD4D6CEBB7C}" dt="2023-05-30T15:01:00.690" v="194" actId="20577"/>
        <pc:sldMkLst>
          <pc:docMk/>
          <pc:sldMk cId="3180130177" sldId="257"/>
        </pc:sldMkLst>
        <pc:spChg chg="add mod">
          <ac:chgData name="Laura Lapointe" userId="370e9ea330ee1a48" providerId="LiveId" clId="{78963145-0C26-4E39-A108-3DD4D6CEBB7C}" dt="2023-05-30T15:01:00.690" v="194" actId="20577"/>
          <ac:spMkLst>
            <pc:docMk/>
            <pc:sldMk cId="3180130177" sldId="257"/>
            <ac:spMk id="2" creationId="{72F18889-86A2-E21B-C467-6369562178F8}"/>
          </ac:spMkLst>
        </pc:spChg>
        <pc:spChg chg="add mod">
          <ac:chgData name="Laura Lapointe" userId="370e9ea330ee1a48" providerId="LiveId" clId="{78963145-0C26-4E39-A108-3DD4D6CEBB7C}" dt="2023-05-30T14:59:07.033" v="98" actId="1076"/>
          <ac:spMkLst>
            <pc:docMk/>
            <pc:sldMk cId="3180130177" sldId="257"/>
            <ac:spMk id="3" creationId="{B8B35B1B-148B-127D-2343-15202A6AB6C6}"/>
          </ac:spMkLst>
        </pc:spChg>
        <pc:picChg chg="mod">
          <ac:chgData name="Laura Lapointe" userId="370e9ea330ee1a48" providerId="LiveId" clId="{78963145-0C26-4E39-A108-3DD4D6CEBB7C}" dt="2023-05-30T14:48:09.072" v="23" actId="34135"/>
          <ac:picMkLst>
            <pc:docMk/>
            <pc:sldMk cId="3180130177" sldId="257"/>
            <ac:picMk id="9" creationId="{87742BB7-B0DF-45C3-68A4-D17B4C6EE5E3}"/>
          </ac:picMkLst>
        </pc:picChg>
      </pc:sldChg>
      <pc:sldChg chg="addSp delSp modSp add del mod">
        <pc:chgData name="Laura Lapointe" userId="370e9ea330ee1a48" providerId="LiveId" clId="{78963145-0C26-4E39-A108-3DD4D6CEBB7C}" dt="2023-05-29T15:45:35.752" v="11" actId="2696"/>
        <pc:sldMkLst>
          <pc:docMk/>
          <pc:sldMk cId="2072470283" sldId="258"/>
        </pc:sldMkLst>
        <pc:picChg chg="add mod">
          <ac:chgData name="Laura Lapointe" userId="370e9ea330ee1a48" providerId="LiveId" clId="{78963145-0C26-4E39-A108-3DD4D6CEBB7C}" dt="2023-05-29T15:44:09.808" v="5" actId="962"/>
          <ac:picMkLst>
            <pc:docMk/>
            <pc:sldMk cId="2072470283" sldId="258"/>
            <ac:picMk id="3" creationId="{0B8E1FCB-D3E0-EA56-2E3C-D60364ED8521}"/>
          </ac:picMkLst>
        </pc:picChg>
        <pc:picChg chg="del">
          <ac:chgData name="Laura Lapointe" userId="370e9ea330ee1a48" providerId="LiveId" clId="{78963145-0C26-4E39-A108-3DD4D6CEBB7C}" dt="2023-05-29T15:43:54.799" v="2" actId="21"/>
          <ac:picMkLst>
            <pc:docMk/>
            <pc:sldMk cId="2072470283" sldId="258"/>
            <ac:picMk id="9" creationId="{87742BB7-B0DF-45C3-68A4-D17B4C6EE5E3}"/>
          </ac:picMkLst>
        </pc:picChg>
      </pc:sldChg>
      <pc:sldChg chg="addSp delSp modSp add mod">
        <pc:chgData name="Laura Lapointe" userId="370e9ea330ee1a48" providerId="LiveId" clId="{78963145-0C26-4E39-A108-3DD4D6CEBB7C}" dt="2023-05-30T15:04:28.757" v="197" actId="790"/>
        <pc:sldMkLst>
          <pc:docMk/>
          <pc:sldMk cId="4246770841" sldId="259"/>
        </pc:sldMkLst>
        <pc:spChg chg="add mod">
          <ac:chgData name="Laura Lapointe" userId="370e9ea330ee1a48" providerId="LiveId" clId="{78963145-0C26-4E39-A108-3DD4D6CEBB7C}" dt="2023-05-30T15:00:49.069" v="189" actId="20577"/>
          <ac:spMkLst>
            <pc:docMk/>
            <pc:sldMk cId="4246770841" sldId="259"/>
            <ac:spMk id="2" creationId="{C4914284-F5FB-52B5-DD8D-71FCF714D448}"/>
          </ac:spMkLst>
        </pc:spChg>
        <pc:spChg chg="add mod">
          <ac:chgData name="Laura Lapointe" userId="370e9ea330ee1a48" providerId="LiveId" clId="{78963145-0C26-4E39-A108-3DD4D6CEBB7C}" dt="2023-05-30T15:04:28.757" v="197" actId="790"/>
          <ac:spMkLst>
            <pc:docMk/>
            <pc:sldMk cId="4246770841" sldId="259"/>
            <ac:spMk id="3" creationId="{FDCFAE9D-A3A7-64FA-801D-7EE0EA95DE42}"/>
          </ac:spMkLst>
        </pc:spChg>
        <pc:picChg chg="del">
          <ac:chgData name="Laura Lapointe" userId="370e9ea330ee1a48" providerId="LiveId" clId="{78963145-0C26-4E39-A108-3DD4D6CEBB7C}" dt="2023-05-29T15:44:24.667" v="7" actId="21"/>
          <ac:picMkLst>
            <pc:docMk/>
            <pc:sldMk cId="4246770841" sldId="259"/>
            <ac:picMk id="3" creationId="{0B8E1FCB-D3E0-EA56-2E3C-D60364ED8521}"/>
          </ac:picMkLst>
        </pc:picChg>
        <pc:picChg chg="add del mod">
          <ac:chgData name="Laura Lapointe" userId="370e9ea330ee1a48" providerId="LiveId" clId="{78963145-0C26-4E39-A108-3DD4D6CEBB7C}" dt="2023-05-29T15:45:45.208" v="12" actId="21"/>
          <ac:picMkLst>
            <pc:docMk/>
            <pc:sldMk cId="4246770841" sldId="259"/>
            <ac:picMk id="4" creationId="{61EE1B4A-7CD4-4F3D-131B-D6DB9C0B61EC}"/>
          </ac:picMkLst>
        </pc:picChg>
        <pc:picChg chg="add mod">
          <ac:chgData name="Laura Lapointe" userId="370e9ea330ee1a48" providerId="LiveId" clId="{78963145-0C26-4E39-A108-3DD4D6CEBB7C}" dt="2023-05-30T14:48:15.265" v="25" actId="34135"/>
          <ac:picMkLst>
            <pc:docMk/>
            <pc:sldMk cId="4246770841" sldId="259"/>
            <ac:picMk id="6" creationId="{BDE65B89-10E7-7BF9-101E-AE354B8F79B1}"/>
          </ac:picMkLst>
        </pc:picChg>
      </pc:sldChg>
      <pc:sldChg chg="add del ord">
        <pc:chgData name="Laura Lapointe" userId="370e9ea330ee1a48" providerId="LiveId" clId="{78963145-0C26-4E39-A108-3DD4D6CEBB7C}" dt="2023-05-30T15:06:51.430" v="201" actId="2696"/>
        <pc:sldMkLst>
          <pc:docMk/>
          <pc:sldMk cId="2208440874" sldId="260"/>
        </pc:sldMkLst>
      </pc:sldChg>
      <pc:sldChg chg="add ord">
        <pc:chgData name="Laura Lapointe" userId="370e9ea330ee1a48" providerId="LiveId" clId="{78963145-0C26-4E39-A108-3DD4D6CEBB7C}" dt="2023-05-30T15:38:08.785" v="206"/>
        <pc:sldMkLst>
          <pc:docMk/>
          <pc:sldMk cId="3506293063" sldId="260"/>
        </pc:sldMkLst>
      </pc:sldChg>
    </pc:docChg>
  </pc:docChgLst>
  <pc:docChgLst>
    <pc:chgData name="Lapointe,Laura" userId="S::laura.lapointe@surete.qc.ca::2bf62ed2-ec85-4d42-a77c-902b214c80f2" providerId="AD" clId="Web-{208C6650-61CE-4776-A222-0EFE48951AE4}"/>
    <pc:docChg chg="modSld">
      <pc:chgData name="Lapointe,Laura" userId="S::laura.lapointe@surete.qc.ca::2bf62ed2-ec85-4d42-a77c-902b214c80f2" providerId="AD" clId="Web-{208C6650-61CE-4776-A222-0EFE48951AE4}" dt="2023-05-31T19:11:37.824" v="0"/>
      <pc:docMkLst>
        <pc:docMk/>
      </pc:docMkLst>
      <pc:sldChg chg="modSp">
        <pc:chgData name="Lapointe,Laura" userId="S::laura.lapointe@surete.qc.ca::2bf62ed2-ec85-4d42-a77c-902b214c80f2" providerId="AD" clId="Web-{208C6650-61CE-4776-A222-0EFE48951AE4}" dt="2023-05-31T19:11:37.824" v="0"/>
        <pc:sldMkLst>
          <pc:docMk/>
          <pc:sldMk cId="453884879" sldId="256"/>
        </pc:sldMkLst>
        <pc:spChg chg="mod">
          <ac:chgData name="Lapointe,Laura" userId="S::laura.lapointe@surete.qc.ca::2bf62ed2-ec85-4d42-a77c-902b214c80f2" providerId="AD" clId="Web-{208C6650-61CE-4776-A222-0EFE48951AE4}" dt="2023-05-31T19:11:37.824" v="0"/>
          <ac:spMkLst>
            <pc:docMk/>
            <pc:sldMk cId="453884879" sldId="256"/>
            <ac:spMk id="7" creationId="{077EE37A-2EF4-EA76-F557-25EFB5B628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4C2F8A-F481-6034-DE53-F654462C5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9BEDCD-05AA-8342-3584-86B1D69E5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95D1D4-5C46-5288-7E46-812B8E2FC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9DC-82FC-4AF3-AAE4-0DC2689001C6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8E806F-32C9-DDB9-71F8-1808371FC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6CD21B-A4A4-208B-BA1B-F5F8A53F2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4863-D3B8-4513-98A0-5BB70F4FF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21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338AF-0F83-749B-511B-AA2FE84B0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616475-6A89-FF95-1644-3087AFEE5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CF725-7B9B-3790-5A19-9B41F18B2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9DC-82FC-4AF3-AAE4-0DC2689001C6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26B38D-31CF-0DB7-AF9F-608FC4C8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5B7566-CABD-C889-58F0-DF99FD4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4863-D3B8-4513-98A0-5BB70F4FF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492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6CB6F97-D35D-F67D-2407-5C08F2191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EF39F6-BBA2-CD36-EC89-D4C2BC78C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EE7582-2E52-5B92-894E-4742DF8DE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9DC-82FC-4AF3-AAE4-0DC2689001C6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AE279E-A277-E26E-3C56-5339309C1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538972-0B52-ECEF-952F-88928DD9E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4863-D3B8-4513-98A0-5BB70F4FF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170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F5F4ED-3374-8EAA-7FEC-9E97E510C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660BA-412E-30D6-DD40-4DD3CE596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D8DD3F-2C18-71F0-4698-92D96C613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9DC-82FC-4AF3-AAE4-0DC2689001C6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0A6216-BD68-5517-B745-59FC40DB5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26B477-6C95-9F32-2D3D-24DAE7F7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4863-D3B8-4513-98A0-5BB70F4FF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564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C96C53-121F-1E46-57B3-7A0F26106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15324-6F16-EE09-DFA3-AEDAF5A52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1C13E0-C070-6D31-9699-2140627C3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9DC-82FC-4AF3-AAE4-0DC2689001C6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C19F88-4BEA-21CC-AB23-4364CF7D7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197E40-F43F-CB00-509E-C5C889699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4863-D3B8-4513-98A0-5BB70F4FF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48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6302E0-6B26-5DF0-1C5D-E250FAC76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725721-6BDD-F492-8AD5-458CB0F32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D9E927-CADD-23E7-F14E-22D0B2ECD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08127F-4F93-5078-69FD-CCCF81EF2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9DC-82FC-4AF3-AAE4-0DC2689001C6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D31445-342F-1DB3-BB64-17E6AEBC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CCFD08-C701-27F0-7BCF-4C272C5B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4863-D3B8-4513-98A0-5BB70F4FF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841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A6E15-05CA-3AC3-DDBE-13DD7F6A5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4BC931-3AD5-FFE0-B678-C48900619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D7F3F1-34FE-AD22-D100-45E18260E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8DEFC74-FD7F-BFAD-1688-FB8F337B0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D7A3F9-E59D-86A1-57E0-CA0B9284B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7AC2479-B9C0-8482-5D7D-E1028E2B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9DC-82FC-4AF3-AAE4-0DC2689001C6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39A7C8-253D-8754-8029-B7A70DF1E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1023FE-E75F-16E6-2365-7C883A67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4863-D3B8-4513-98A0-5BB70F4FF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95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972233-55DB-4F2D-4E63-126A8521E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51E6AB-00E0-D6FD-D919-7FB0EE594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9DC-82FC-4AF3-AAE4-0DC2689001C6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67E9F4-6811-F51C-AD22-E80CA608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3D409F-8F42-33DE-5F7D-390E92A1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4863-D3B8-4513-98A0-5BB70F4FF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293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08A774B-7C9D-584C-30E4-9CB505FAD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9DC-82FC-4AF3-AAE4-0DC2689001C6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D8D4D2F-2560-7EE0-64D4-1AC8C0D9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8D365A-7CD0-1A6D-7408-6079C083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4863-D3B8-4513-98A0-5BB70F4FF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506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64E8F2-079B-0C1F-5207-B69860FA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F5C8DC-4C0B-6C2B-1D60-59D2AB5FD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C6BDBB-943F-282B-EEA4-32CB8D48A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85C8EA-082F-31D5-9EC3-601BA1BA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9DC-82FC-4AF3-AAE4-0DC2689001C6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D31F4F-38DC-E3AD-DE96-E7459C67A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405B7C-F1CD-AAA9-73A9-E9AD242A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4863-D3B8-4513-98A0-5BB70F4FF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013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03E329-7AA6-EC9A-3815-B8B7F09E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C680FE1-DAB1-8AC2-DFDE-19C77D352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6F5458-EC9C-9E79-701D-65A64104B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152869-8615-992F-E5D8-AFD0190F2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9DC-82FC-4AF3-AAE4-0DC2689001C6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B0C0E1-C2EE-B914-445A-D50E23298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0AA8B3-F842-828F-6D23-DF75D5757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4863-D3B8-4513-98A0-5BB70F4FF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3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08A89D-FE61-1FD3-7903-4C0F4F6E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0EC0DB-EF8E-1B32-12AE-4846E673E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08316E-C42E-C0B8-2599-E94269628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4A9DC-82FC-4AF3-AAE4-0DC2689001C6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4A5C4D-B894-E811-896E-154C65949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7D21E6-34CB-236F-060B-CB4B7A56A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4863-D3B8-4513-98A0-5BB70F4FF8D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F08CB4A-D2B9-F6E7-2D41-7B5221E9093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16779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1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Confidentialité : 2 (Confidentiel)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8FB1C11-D46B-BA63-F277-514EEAE46DA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watermark"/>
              </p:ext>
            </p:extLst>
          </p:nvPr>
        </p:nvSpPr>
        <p:spPr>
          <a:xfrm rot="-1800000">
            <a:off x="4207637" y="3048000"/>
            <a:ext cx="3919538" cy="7620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5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170779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, capture d’écran, Police, diagramme&#10;&#10;Description générée automatiquement">
            <a:extLst>
              <a:ext uri="{FF2B5EF4-FFF2-40B4-BE49-F238E27FC236}">
                <a16:creationId xmlns:a16="http://schemas.microsoft.com/office/drawing/2014/main" id="{578C2377-6604-26D7-02C3-48E01BD3C60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77EE37A-2EF4-EA76-F557-25EFB5B62875}"/>
              </a:ext>
            </a:extLst>
          </p:cNvPr>
          <p:cNvSpPr txBox="1"/>
          <p:nvPr/>
        </p:nvSpPr>
        <p:spPr>
          <a:xfrm>
            <a:off x="1418427" y="588146"/>
            <a:ext cx="7355459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4800">
                <a:solidFill>
                  <a:schemeClr val="bg1"/>
                </a:solidFill>
              </a:rPr>
              <a:t>Titre de </a:t>
            </a:r>
            <a:r>
              <a:rPr lang="en-CA" sz="4800" err="1">
                <a:solidFill>
                  <a:schemeClr val="bg1"/>
                </a:solidFill>
              </a:rPr>
              <a:t>votre</a:t>
            </a:r>
            <a:r>
              <a:rPr lang="en-CA" sz="4800">
                <a:solidFill>
                  <a:schemeClr val="bg1"/>
                </a:solidFill>
              </a:rPr>
              <a:t> </a:t>
            </a:r>
            <a:r>
              <a:rPr lang="en-CA" sz="4800" err="1">
                <a:solidFill>
                  <a:schemeClr val="bg1"/>
                </a:solidFill>
              </a:rPr>
              <a:t>présentation</a:t>
            </a:r>
            <a:endParaRPr lang="en-CA" sz="4800">
              <a:solidFill>
                <a:schemeClr val="bg1"/>
              </a:solidFill>
              <a:cs typeface="Calibri"/>
            </a:endParaRPr>
          </a:p>
          <a:p>
            <a:r>
              <a:rPr lang="en-CA" sz="4800">
                <a:solidFill>
                  <a:schemeClr val="bg1"/>
                </a:solidFill>
                <a:cs typeface="Calibri"/>
              </a:rPr>
              <a:t>(</a:t>
            </a:r>
            <a:r>
              <a:rPr lang="en-CA" sz="4800" err="1">
                <a:solidFill>
                  <a:schemeClr val="bg1"/>
                </a:solidFill>
                <a:cs typeface="Calibri"/>
              </a:rPr>
              <a:t>calibri</a:t>
            </a:r>
            <a:r>
              <a:rPr lang="en-CA" sz="4800">
                <a:solidFill>
                  <a:schemeClr val="bg1"/>
                </a:solidFill>
                <a:cs typeface="Calibri"/>
              </a:rPr>
              <a:t> 48)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D3D2AA3-4F7D-D54F-A38A-BECFA1768A75}"/>
              </a:ext>
            </a:extLst>
          </p:cNvPr>
          <p:cNvSpPr txBox="1"/>
          <p:nvPr/>
        </p:nvSpPr>
        <p:spPr>
          <a:xfrm>
            <a:off x="6411688" y="3491897"/>
            <a:ext cx="5335208" cy="15081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400">
                <a:solidFill>
                  <a:schemeClr val="bg1"/>
                </a:solidFill>
                <a:cs typeface="Calibri"/>
              </a:rPr>
              <a:t>Conférencier</a:t>
            </a:r>
            <a:r>
              <a:rPr lang="fr-FR" sz="2400">
                <a:solidFill>
                  <a:schemeClr val="bg1"/>
                </a:solidFill>
              </a:rPr>
              <a:t> (s)</a:t>
            </a:r>
            <a:endParaRPr lang="fr-FR" sz="2400">
              <a:solidFill>
                <a:schemeClr val="bg1"/>
              </a:solidFill>
              <a:cs typeface="Calibri"/>
            </a:endParaRPr>
          </a:p>
          <a:p>
            <a:r>
              <a:rPr lang="fr-FR" sz="2400">
                <a:solidFill>
                  <a:schemeClr val="bg1"/>
                </a:solidFill>
                <a:cs typeface="Calibri"/>
              </a:rPr>
              <a:t>(Calibri 24)</a:t>
            </a:r>
          </a:p>
          <a:p>
            <a:pPr marL="342900" indent="-342900">
              <a:buFont typeface="Arial"/>
              <a:buChar char="•"/>
            </a:pPr>
            <a:r>
              <a:rPr lang="fr-FR" sz="2400">
                <a:solidFill>
                  <a:schemeClr val="bg1"/>
                </a:solidFill>
                <a:cs typeface="Calibri"/>
              </a:rPr>
              <a:t>Puces rondes </a:t>
            </a:r>
          </a:p>
          <a:p>
            <a:pPr marL="342900" indent="-342900">
              <a:buFont typeface="Arial"/>
              <a:buChar char="•"/>
            </a:pPr>
            <a:endParaRPr lang="fr-FR" sz="20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388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texte, capture d’écran, diagramme, conception&#10;&#10;Description générée automatiquement">
            <a:extLst>
              <a:ext uri="{FF2B5EF4-FFF2-40B4-BE49-F238E27FC236}">
                <a16:creationId xmlns:a16="http://schemas.microsoft.com/office/drawing/2014/main" id="{87742BB7-B0DF-45C3-68A4-D17B4C6EE5E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16" y="0"/>
            <a:ext cx="12257916" cy="682131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72F18889-86A2-E21B-C467-6369562178F8}"/>
              </a:ext>
            </a:extLst>
          </p:cNvPr>
          <p:cNvSpPr txBox="1"/>
          <p:nvPr/>
        </p:nvSpPr>
        <p:spPr>
          <a:xfrm>
            <a:off x="923731" y="601824"/>
            <a:ext cx="622230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3200"/>
              <a:t>TITRE (Calibri 32)</a:t>
            </a:r>
            <a:endParaRPr lang="en-CA" sz="3200">
              <a:cs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8B35B1B-148B-127D-2343-15202A6AB6C6}"/>
              </a:ext>
            </a:extLst>
          </p:cNvPr>
          <p:cNvSpPr txBox="1"/>
          <p:nvPr/>
        </p:nvSpPr>
        <p:spPr>
          <a:xfrm>
            <a:off x="1803747" y="2823029"/>
            <a:ext cx="765421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2400"/>
              <a:t>Zone de </a:t>
            </a:r>
            <a:r>
              <a:rPr lang="en-CA" sz="2400" err="1"/>
              <a:t>texte</a:t>
            </a:r>
            <a:r>
              <a:rPr lang="en-CA" sz="2400"/>
              <a:t> </a:t>
            </a:r>
            <a:r>
              <a:rPr lang="en-CA" sz="2400" err="1"/>
              <a:t>ou</a:t>
            </a:r>
            <a:r>
              <a:rPr lang="en-CA" sz="2400"/>
              <a:t> image</a:t>
            </a:r>
            <a:endParaRPr lang="fr-FR" sz="2400">
              <a:cs typeface="Calibri"/>
            </a:endParaRPr>
          </a:p>
          <a:p>
            <a:r>
              <a:rPr lang="en-CA" sz="2400">
                <a:cs typeface="Calibri"/>
              </a:rPr>
              <a:t>(Calibri 24) </a:t>
            </a:r>
            <a:endParaRPr lang="fr-FR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CA" sz="2400">
                <a:cs typeface="Calibri"/>
              </a:rPr>
              <a:t>Puces rondes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3656B06-91CB-406B-C03F-C507B157C049}"/>
              </a:ext>
            </a:extLst>
          </p:cNvPr>
          <p:cNvSpPr txBox="1"/>
          <p:nvPr/>
        </p:nvSpPr>
        <p:spPr>
          <a:xfrm>
            <a:off x="1024467" y="1346200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000">
                <a:cs typeface="Calibri"/>
              </a:rPr>
              <a:t>SOUS-TITRE (Calibri 20)</a:t>
            </a:r>
          </a:p>
        </p:txBody>
      </p:sp>
    </p:spTree>
    <p:extLst>
      <p:ext uri="{BB962C8B-B14F-4D97-AF65-F5344CB8AC3E}">
        <p14:creationId xmlns:p14="http://schemas.microsoft.com/office/powerpoint/2010/main" val="318013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texte, capture d’écran, diagramme, conception&#10;&#10;Description générée automatiquement">
            <a:extLst>
              <a:ext uri="{FF2B5EF4-FFF2-40B4-BE49-F238E27FC236}">
                <a16:creationId xmlns:a16="http://schemas.microsoft.com/office/drawing/2014/main" id="{87742BB7-B0DF-45C3-68A4-D17B4C6EE5E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16" y="0"/>
            <a:ext cx="12257916" cy="682131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72F18889-86A2-E21B-C467-6369562178F8}"/>
              </a:ext>
            </a:extLst>
          </p:cNvPr>
          <p:cNvSpPr txBox="1"/>
          <p:nvPr/>
        </p:nvSpPr>
        <p:spPr>
          <a:xfrm>
            <a:off x="923731" y="601824"/>
            <a:ext cx="622230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3200"/>
              <a:t>TITRE (Calibri 32)</a:t>
            </a:r>
            <a:endParaRPr lang="en-CA" sz="3200">
              <a:cs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8B35B1B-148B-127D-2343-15202A6AB6C6}"/>
              </a:ext>
            </a:extLst>
          </p:cNvPr>
          <p:cNvSpPr txBox="1"/>
          <p:nvPr/>
        </p:nvSpPr>
        <p:spPr>
          <a:xfrm>
            <a:off x="1803747" y="2823029"/>
            <a:ext cx="765421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2400"/>
              <a:t>Zone de </a:t>
            </a:r>
            <a:r>
              <a:rPr lang="en-CA" sz="2400" err="1"/>
              <a:t>texte</a:t>
            </a:r>
            <a:r>
              <a:rPr lang="en-CA" sz="2400"/>
              <a:t> </a:t>
            </a:r>
            <a:r>
              <a:rPr lang="en-CA" sz="2400" err="1"/>
              <a:t>ou</a:t>
            </a:r>
            <a:r>
              <a:rPr lang="en-CA" sz="2400"/>
              <a:t> image</a:t>
            </a:r>
            <a:endParaRPr lang="fr-FR" sz="2400">
              <a:cs typeface="Calibri"/>
            </a:endParaRPr>
          </a:p>
          <a:p>
            <a:r>
              <a:rPr lang="en-CA" sz="2400">
                <a:cs typeface="Calibri"/>
              </a:rPr>
              <a:t>(Calibri 24) </a:t>
            </a:r>
            <a:endParaRPr lang="fr-FR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CA" sz="2400">
                <a:cs typeface="Calibri"/>
              </a:rPr>
              <a:t>Puces rondes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3656B06-91CB-406B-C03F-C507B157C049}"/>
              </a:ext>
            </a:extLst>
          </p:cNvPr>
          <p:cNvSpPr txBox="1"/>
          <p:nvPr/>
        </p:nvSpPr>
        <p:spPr>
          <a:xfrm>
            <a:off x="1024467" y="1346200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000">
                <a:cs typeface="Calibri"/>
              </a:rPr>
              <a:t>SOUS-TITRE (Calibri 20)</a:t>
            </a:r>
          </a:p>
        </p:txBody>
      </p:sp>
    </p:spTree>
    <p:extLst>
      <p:ext uri="{BB962C8B-B14F-4D97-AF65-F5344CB8AC3E}">
        <p14:creationId xmlns:p14="http://schemas.microsoft.com/office/powerpoint/2010/main" val="415812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, capture d’écran, Police, diagramme&#10;&#10;Description générée automatiquement">
            <a:extLst>
              <a:ext uri="{FF2B5EF4-FFF2-40B4-BE49-F238E27FC236}">
                <a16:creationId xmlns:a16="http://schemas.microsoft.com/office/drawing/2014/main" id="{578C2377-6604-26D7-02C3-48E01BD3C60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77EE37A-2EF4-EA76-F557-25EFB5B62875}"/>
              </a:ext>
            </a:extLst>
          </p:cNvPr>
          <p:cNvSpPr txBox="1"/>
          <p:nvPr/>
        </p:nvSpPr>
        <p:spPr>
          <a:xfrm>
            <a:off x="5163112" y="3048317"/>
            <a:ext cx="176020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4800">
                <a:solidFill>
                  <a:schemeClr val="bg1"/>
                </a:solidFill>
                <a:cs typeface="Calibri"/>
              </a:rPr>
              <a:t>Merci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D3D2AA3-4F7D-D54F-A38A-BECFA1768A75}"/>
              </a:ext>
            </a:extLst>
          </p:cNvPr>
          <p:cNvSpPr txBox="1"/>
          <p:nvPr/>
        </p:nvSpPr>
        <p:spPr>
          <a:xfrm>
            <a:off x="6411688" y="3491897"/>
            <a:ext cx="533520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 sz="2400">
              <a:solidFill>
                <a:schemeClr val="bg1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fr-FR" sz="20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78421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07AC24E3DA87438E54F8C662A10C1E" ma:contentTypeVersion="4" ma:contentTypeDescription="Crée un document." ma:contentTypeScope="" ma:versionID="e70ec588af0e1be389327e8981277a1a">
  <xsd:schema xmlns:xsd="http://www.w3.org/2001/XMLSchema" xmlns:xs="http://www.w3.org/2001/XMLSchema" xmlns:p="http://schemas.microsoft.com/office/2006/metadata/properties" xmlns:ns2="99a4fc9a-3302-4456-a452-e18a6f0d8561" xmlns:ns3="fbdc6a17-746e-4930-8431-dc39bfe510be" targetNamespace="http://schemas.microsoft.com/office/2006/metadata/properties" ma:root="true" ma:fieldsID="07b59f6163da833f0a008e0e7ca60a4d" ns2:_="" ns3:_="">
    <xsd:import namespace="99a4fc9a-3302-4456-a452-e18a6f0d8561"/>
    <xsd:import namespace="fbdc6a17-746e-4930-8431-dc39bfe51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4fc9a-3302-4456-a452-e18a6f0d85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c6a17-746e-4930-8431-dc39bfe51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2A12E2-6B30-4500-91F4-0D0A5C1EFD3F}">
  <ds:schemaRefs>
    <ds:schemaRef ds:uri="99a4fc9a-3302-4456-a452-e18a6f0d8561"/>
    <ds:schemaRef ds:uri="fbdc6a17-746e-4930-8431-dc39bfe510b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04FF730-B7FA-4F0D-8C2D-CEB2017808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F6328C-554E-44C8-9858-EACEE14CCD9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Lapointe</dc:creator>
  <cp:revision>1</cp:revision>
  <dcterms:created xsi:type="dcterms:W3CDTF">2023-05-10T15:10:28Z</dcterms:created>
  <dcterms:modified xsi:type="dcterms:W3CDTF">2023-06-01T18:39:26Z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0x010100B707AC24E3DA87438E54F8C662A10C1E</vt:lpwstr>
  </property>
  <property fmtid="{D5CDD505-2E9C-101B-9397-08002B2CF9AE}" pid="3" name="MSIP_Label_545edad9-bcb2-4c3f-af4c-c3e6cbd576f3_Enabled">
    <vt:lpwstr>true</vt:lpwstr>
  </property>
  <property fmtid="{D5CDD505-2E9C-101B-9397-08002B2CF9AE}" pid="4" name="MSIP_Label_545edad9-bcb2-4c3f-af4c-c3e6cbd576f3_SetDate">
    <vt:lpwstr>2023-05-31T18:50:48Z</vt:lpwstr>
  </property>
  <property fmtid="{D5CDD505-2E9C-101B-9397-08002B2CF9AE}" pid="5" name="MSIP_Label_545edad9-bcb2-4c3f-af4c-c3e6cbd576f3_Method">
    <vt:lpwstr>Standard</vt:lpwstr>
  </property>
  <property fmtid="{D5CDD505-2E9C-101B-9397-08002B2CF9AE}" pid="6" name="MSIP_Label_545edad9-bcb2-4c3f-af4c-c3e6cbd576f3_Name">
    <vt:lpwstr>2 - Confidentiel (Interne)</vt:lpwstr>
  </property>
  <property fmtid="{D5CDD505-2E9C-101B-9397-08002B2CF9AE}" pid="7" name="MSIP_Label_545edad9-bcb2-4c3f-af4c-c3e6cbd576f3_SiteId">
    <vt:lpwstr>9c54d7cb-4d0a-402f-8014-be5d148fb287</vt:lpwstr>
  </property>
  <property fmtid="{D5CDD505-2E9C-101B-9397-08002B2CF9AE}" pid="8" name="MSIP_Label_545edad9-bcb2-4c3f-af4c-c3e6cbd576f3_ActionId">
    <vt:lpwstr>7dc4b32e-a120-484c-b1b2-b80ea2acae7c</vt:lpwstr>
  </property>
  <property fmtid="{D5CDD505-2E9C-101B-9397-08002B2CF9AE}" pid="9" name="MSIP_Label_545edad9-bcb2-4c3f-af4c-c3e6cbd576f3_ContentBits">
    <vt:lpwstr>5</vt:lpwstr>
  </property>
  <property fmtid="{D5CDD505-2E9C-101B-9397-08002B2CF9AE}" pid="10" name="ClassificationContentMarkingHeaderLocations">
    <vt:lpwstr>Thème Office:9</vt:lpwstr>
  </property>
  <property fmtid="{D5CDD505-2E9C-101B-9397-08002B2CF9AE}" pid="11" name="ClassificationContentMarkingHeaderText">
    <vt:lpwstr>Confidentialité : 2 (Confidentiel)</vt:lpwstr>
  </property>
  <property fmtid="{D5CDD505-2E9C-101B-9397-08002B2CF9AE}" pid="12" name="ClassificationWatermarkLocations">
    <vt:lpwstr>Thème Office:10</vt:lpwstr>
  </property>
  <property fmtid="{D5CDD505-2E9C-101B-9397-08002B2CF9AE}" pid="13" name="ClassificationWatermarkText">
    <vt:lpwstr>CONFIDENTIEL</vt:lpwstr>
  </property>
</Properties>
</file>