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9" r:id="rId2"/>
    <p:sldId id="271" r:id="rId3"/>
    <p:sldId id="277" r:id="rId4"/>
    <p:sldId id="280" r:id="rId5"/>
    <p:sldId id="272" r:id="rId6"/>
    <p:sldId id="276" r:id="rId7"/>
    <p:sldId id="279" r:id="rId8"/>
    <p:sldId id="278" r:id="rId9"/>
    <p:sldId id="273" r:id="rId10"/>
    <p:sldId id="281" r:id="rId11"/>
    <p:sldId id="274" r:id="rId12"/>
    <p:sldId id="282" r:id="rId13"/>
    <p:sldId id="275" r:id="rId14"/>
    <p:sldId id="260" r:id="rId15"/>
  </p:sldIdLst>
  <p:sldSz cx="12192000" cy="6858000"/>
  <p:notesSz cx="6858000" cy="9144000"/>
  <p:defaultTextStyle>
    <a:defPPr>
      <a:defRPr lang="fr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2F60"/>
    <a:srgbClr val="30A8E1"/>
    <a:srgbClr val="1967AE"/>
    <a:srgbClr val="50B2EB"/>
    <a:srgbClr val="07156B"/>
    <a:srgbClr val="011D70"/>
    <a:srgbClr val="012E70"/>
    <a:srgbClr val="013787"/>
    <a:srgbClr val="264D91"/>
    <a:srgbClr val="0BA6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F78323-EF37-C6F3-8DA9-1B6125AC786F}" v="600" dt="2021-09-22T19:56:09.982"/>
    <p1510:client id="{860DC422-FDED-423C-9268-6C810D558B66}" v="809" dt="2021-09-21T19:59:33.820"/>
    <p1510:client id="{C6367C64-1EF4-534F-15CE-214D04878A2B}" v="1" dt="2021-09-23T14:03:48.529"/>
    <p1510:client id="{C69BED63-716D-75D6-291A-EEC50EC53095}" v="268" dt="2021-09-23T16:06:32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94" d="100"/>
          <a:sy n="94" d="100"/>
        </p:scale>
        <p:origin x="71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Police et citoyen : La confiance au coeur des interventions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562622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Police et citoyen : La confiance au coeur des interventions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4416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Police et citoyen : La confiance au coeur des interventions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50156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Police et citoyen : La confiance au coeur des interventions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48717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Police et citoyen : La confiance au coeur des interventions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98447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Police et citoyen : La confiance au coeur des interventions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066986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Police et citoyen : La confiance au coeur des interventions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23678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Police et citoyen : La confiance au coeur des interventions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91308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Police et citoyen : La confiance au coeur des interventions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250861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Police et citoyen : La confiance au coeur des interventions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827294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Police et citoyen : La confiance au coeur des interventions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07049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9/23/21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Police et citoyen : La confiance au coeur des interventions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35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4">
            <a:extLst>
              <a:ext uri="{FF2B5EF4-FFF2-40B4-BE49-F238E27FC236}">
                <a16:creationId xmlns:a16="http://schemas.microsoft.com/office/drawing/2014/main" id="{765EDE27-D269-4FC2-92B9-75009D0A97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4524" y="191127"/>
            <a:ext cx="11452654" cy="3782587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253E1B9-FC4E-422D-A1A0-8882DB56407F}"/>
              </a:ext>
            </a:extLst>
          </p:cNvPr>
          <p:cNvSpPr txBox="1"/>
          <p:nvPr/>
        </p:nvSpPr>
        <p:spPr>
          <a:xfrm>
            <a:off x="888834" y="4698831"/>
            <a:ext cx="10395283" cy="70788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4000" dirty="0">
                <a:solidFill>
                  <a:srgbClr val="30A8E1"/>
                </a:solidFill>
                <a:latin typeface="Bahnschrift"/>
                <a:cs typeface="Calibri Light"/>
              </a:rPr>
              <a:t>TITRE DE LA CONFÉRENCE OU DE L'ATELIER</a:t>
            </a:r>
            <a:endParaRPr lang="fr-FR" sz="4000">
              <a:solidFill>
                <a:srgbClr val="30A8E1"/>
              </a:solidFill>
              <a:latin typeface="Bahnschrift"/>
              <a:cs typeface="Calibri Light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1CCE921-F315-4262-860D-B837E7AF1A8D}"/>
              </a:ext>
            </a:extLst>
          </p:cNvPr>
          <p:cNvSpPr txBox="1"/>
          <p:nvPr/>
        </p:nvSpPr>
        <p:spPr>
          <a:xfrm>
            <a:off x="4383684" y="5783926"/>
            <a:ext cx="3424631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>
                <a:solidFill>
                  <a:srgbClr val="04A6E0"/>
                </a:solidFill>
                <a:latin typeface="Bahnschrift"/>
              </a:rPr>
              <a:t>Nom </a:t>
            </a:r>
            <a:r>
              <a:rPr lang="fr-CA" sz="2800" dirty="0">
                <a:solidFill>
                  <a:srgbClr val="30A8E1"/>
                </a:solidFill>
                <a:latin typeface="Bahnschrift"/>
              </a:rPr>
              <a:t>de</a:t>
            </a:r>
            <a:r>
              <a:rPr lang="fr-CA" sz="2800" dirty="0">
                <a:solidFill>
                  <a:srgbClr val="04A6E0"/>
                </a:solidFill>
                <a:latin typeface="Bahnschrift"/>
              </a:rPr>
              <a:t> l'animateur </a:t>
            </a:r>
            <a:endParaRPr lang="fr-CA" sz="2800" dirty="0">
              <a:solidFill>
                <a:srgbClr val="04A6E0"/>
              </a:solidFill>
              <a:latin typeface="Bahnschrift"/>
              <a:cs typeface="Calibri"/>
            </a:endParaRPr>
          </a:p>
        </p:txBody>
      </p:sp>
      <p:pic>
        <p:nvPicPr>
          <p:cNvPr id="9" name="Image 7">
            <a:extLst>
              <a:ext uri="{FF2B5EF4-FFF2-40B4-BE49-F238E27FC236}">
                <a16:creationId xmlns:a16="http://schemas.microsoft.com/office/drawing/2014/main" id="{A5D31716-9D12-FC4F-85FF-54E96B0141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3352" y="6307146"/>
            <a:ext cx="1803646" cy="53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0876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5DA7247-BA82-48FC-B2AD-AA48E43B12EA}"/>
              </a:ext>
            </a:extLst>
          </p:cNvPr>
          <p:cNvSpPr/>
          <p:nvPr/>
        </p:nvSpPr>
        <p:spPr>
          <a:xfrm rot="10800000">
            <a:off x="881360" y="-3536"/>
            <a:ext cx="10435006" cy="6858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485C60-D2A5-41B7-AA19-E3D682E3D2D3}"/>
              </a:ext>
            </a:extLst>
          </p:cNvPr>
          <p:cNvSpPr/>
          <p:nvPr/>
        </p:nvSpPr>
        <p:spPr>
          <a:xfrm>
            <a:off x="2875" y="-4313"/>
            <a:ext cx="877018" cy="6857999"/>
          </a:xfrm>
          <a:prstGeom prst="rect">
            <a:avLst/>
          </a:prstGeom>
          <a:solidFill>
            <a:srgbClr val="272F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A2895D-C0B5-42ED-9BAB-66A20942FBAF}"/>
              </a:ext>
            </a:extLst>
          </p:cNvPr>
          <p:cNvSpPr/>
          <p:nvPr/>
        </p:nvSpPr>
        <p:spPr>
          <a:xfrm>
            <a:off x="11309770" y="1977"/>
            <a:ext cx="877019" cy="6850811"/>
          </a:xfrm>
          <a:prstGeom prst="rect">
            <a:avLst/>
          </a:prstGeom>
          <a:solidFill>
            <a:srgbClr val="272F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86A3A8-21F3-4FF5-A115-E3449468D32B}"/>
              </a:ext>
            </a:extLst>
          </p:cNvPr>
          <p:cNvSpPr/>
          <p:nvPr/>
        </p:nvSpPr>
        <p:spPr>
          <a:xfrm>
            <a:off x="216739" y="8268"/>
            <a:ext cx="877019" cy="6850809"/>
          </a:xfrm>
          <a:prstGeom prst="rect">
            <a:avLst/>
          </a:prstGeom>
          <a:noFill/>
          <a:ln w="28575">
            <a:solidFill>
              <a:srgbClr val="30A8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07C044-DA2E-452B-9DFB-0BBE53213CA8}"/>
              </a:ext>
            </a:extLst>
          </p:cNvPr>
          <p:cNvSpPr/>
          <p:nvPr/>
        </p:nvSpPr>
        <p:spPr>
          <a:xfrm>
            <a:off x="11041991" y="-21386"/>
            <a:ext cx="869830" cy="6872377"/>
          </a:xfrm>
          <a:prstGeom prst="rect">
            <a:avLst/>
          </a:prstGeom>
          <a:noFill/>
          <a:ln w="28575">
            <a:solidFill>
              <a:srgbClr val="30A8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3" name="Image 7">
            <a:extLst>
              <a:ext uri="{FF2B5EF4-FFF2-40B4-BE49-F238E27FC236}">
                <a16:creationId xmlns:a16="http://schemas.microsoft.com/office/drawing/2014/main" id="{FB76D904-3AA5-43AF-A3C3-83EF29BE7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352" y="6307146"/>
            <a:ext cx="1803646" cy="53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656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6B66815-B8B1-4C62-B899-30D7267389D5}"/>
              </a:ext>
            </a:extLst>
          </p:cNvPr>
          <p:cNvSpPr/>
          <p:nvPr/>
        </p:nvSpPr>
        <p:spPr>
          <a:xfrm>
            <a:off x="7285008" y="1145876"/>
            <a:ext cx="4909866" cy="5714997"/>
          </a:xfrm>
          <a:prstGeom prst="rect">
            <a:avLst/>
          </a:prstGeom>
          <a:solidFill>
            <a:srgbClr val="272F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623264-E1E6-4B25-82B1-D0CAC4D36991}"/>
              </a:ext>
            </a:extLst>
          </p:cNvPr>
          <p:cNvSpPr/>
          <p:nvPr/>
        </p:nvSpPr>
        <p:spPr>
          <a:xfrm>
            <a:off x="7075637" y="950884"/>
            <a:ext cx="4909866" cy="5714999"/>
          </a:xfrm>
          <a:prstGeom prst="rect">
            <a:avLst/>
          </a:prstGeom>
          <a:noFill/>
          <a:ln w="28575">
            <a:solidFill>
              <a:srgbClr val="30A8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0366EAA-DD1D-4AFF-9DE8-58EFE713218F}"/>
              </a:ext>
            </a:extLst>
          </p:cNvPr>
          <p:cNvSpPr txBox="1"/>
          <p:nvPr/>
        </p:nvSpPr>
        <p:spPr>
          <a:xfrm>
            <a:off x="7750207" y="3481526"/>
            <a:ext cx="398607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3600" dirty="0">
                <a:solidFill>
                  <a:srgbClr val="FFFFFF"/>
                </a:solidFill>
                <a:latin typeface="Bahnschrift"/>
              </a:rPr>
              <a:t>TITRE DE SECTION</a:t>
            </a:r>
            <a:endParaRPr lang="fr-CA" sz="3600" dirty="0">
              <a:solidFill>
                <a:srgbClr val="FFFFFF"/>
              </a:solidFill>
              <a:latin typeface="Bahnschrift"/>
              <a:cs typeface="Calibri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C4F3025-F1D5-48EC-9231-E190C88C65D1}"/>
              </a:ext>
            </a:extLst>
          </p:cNvPr>
          <p:cNvSpPr txBox="1"/>
          <p:nvPr/>
        </p:nvSpPr>
        <p:spPr>
          <a:xfrm>
            <a:off x="413644" y="2418517"/>
            <a:ext cx="6323859" cy="34163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/>
              <a:t>Cliquez pour ajouter du texte</a:t>
            </a: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</p:txBody>
      </p:sp>
      <p:pic>
        <p:nvPicPr>
          <p:cNvPr id="6" name="Image 6">
            <a:extLst>
              <a:ext uri="{FF2B5EF4-FFF2-40B4-BE49-F238E27FC236}">
                <a16:creationId xmlns:a16="http://schemas.microsoft.com/office/drawing/2014/main" id="{E4F7B21C-27AD-4730-8A59-00C8CFFFF1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8553" y="6181378"/>
            <a:ext cx="1766658" cy="50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532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5DA7247-BA82-48FC-B2AD-AA48E43B12EA}"/>
              </a:ext>
            </a:extLst>
          </p:cNvPr>
          <p:cNvSpPr/>
          <p:nvPr/>
        </p:nvSpPr>
        <p:spPr>
          <a:xfrm rot="10800000">
            <a:off x="881360" y="-3536"/>
            <a:ext cx="10435006" cy="6858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FC3361E-325B-4AFF-8121-BE8D00701B76}"/>
              </a:ext>
            </a:extLst>
          </p:cNvPr>
          <p:cNvSpPr txBox="1"/>
          <p:nvPr/>
        </p:nvSpPr>
        <p:spPr>
          <a:xfrm>
            <a:off x="3950226" y="253088"/>
            <a:ext cx="428849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>
                <a:latin typeface="Bahnschrift Light"/>
              </a:rPr>
              <a:t>TITRE DE SOUS-SECTION </a:t>
            </a:r>
            <a:endParaRPr lang="fr-FR" sz="2800" dirty="0">
              <a:latin typeface="Bahnschrift Ligh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485C60-D2A5-41B7-AA19-E3D682E3D2D3}"/>
              </a:ext>
            </a:extLst>
          </p:cNvPr>
          <p:cNvSpPr/>
          <p:nvPr/>
        </p:nvSpPr>
        <p:spPr>
          <a:xfrm>
            <a:off x="2875" y="-4313"/>
            <a:ext cx="877018" cy="6857999"/>
          </a:xfrm>
          <a:prstGeom prst="rect">
            <a:avLst/>
          </a:prstGeom>
          <a:solidFill>
            <a:srgbClr val="30A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A2895D-C0B5-42ED-9BAB-66A20942FBAF}"/>
              </a:ext>
            </a:extLst>
          </p:cNvPr>
          <p:cNvSpPr/>
          <p:nvPr/>
        </p:nvSpPr>
        <p:spPr>
          <a:xfrm>
            <a:off x="11309770" y="1977"/>
            <a:ext cx="877019" cy="6850811"/>
          </a:xfrm>
          <a:prstGeom prst="rect">
            <a:avLst/>
          </a:prstGeom>
          <a:solidFill>
            <a:srgbClr val="30A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86A3A8-21F3-4FF5-A115-E3449468D32B}"/>
              </a:ext>
            </a:extLst>
          </p:cNvPr>
          <p:cNvSpPr/>
          <p:nvPr/>
        </p:nvSpPr>
        <p:spPr>
          <a:xfrm>
            <a:off x="216739" y="8268"/>
            <a:ext cx="877019" cy="6850809"/>
          </a:xfrm>
          <a:prstGeom prst="rect">
            <a:avLst/>
          </a:prstGeom>
          <a:noFill/>
          <a:ln w="28575">
            <a:solidFill>
              <a:srgbClr val="272F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07C044-DA2E-452B-9DFB-0BBE53213CA8}"/>
              </a:ext>
            </a:extLst>
          </p:cNvPr>
          <p:cNvSpPr/>
          <p:nvPr/>
        </p:nvSpPr>
        <p:spPr>
          <a:xfrm>
            <a:off x="11041991" y="-21386"/>
            <a:ext cx="869830" cy="6872377"/>
          </a:xfrm>
          <a:prstGeom prst="rect">
            <a:avLst/>
          </a:prstGeom>
          <a:noFill/>
          <a:ln w="28575">
            <a:solidFill>
              <a:srgbClr val="272F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0" name="Image 7">
            <a:extLst>
              <a:ext uri="{FF2B5EF4-FFF2-40B4-BE49-F238E27FC236}">
                <a16:creationId xmlns:a16="http://schemas.microsoft.com/office/drawing/2014/main" id="{B6146C12-4EFA-1A48-AA46-BF00880F2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352" y="6307146"/>
            <a:ext cx="1803646" cy="53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802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6B66815-B8B1-4C62-B899-30D7267389D5}"/>
              </a:ext>
            </a:extLst>
          </p:cNvPr>
          <p:cNvSpPr/>
          <p:nvPr/>
        </p:nvSpPr>
        <p:spPr>
          <a:xfrm>
            <a:off x="958970" y="1145876"/>
            <a:ext cx="4909866" cy="5714997"/>
          </a:xfrm>
          <a:prstGeom prst="rect">
            <a:avLst/>
          </a:prstGeom>
          <a:solidFill>
            <a:schemeClr val="bg1">
              <a:alpha val="95000"/>
            </a:schemeClr>
          </a:solidFill>
          <a:ln w="19050">
            <a:solidFill>
              <a:srgbClr val="30A8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623264-E1E6-4B25-82B1-D0CAC4D36991}"/>
              </a:ext>
            </a:extLst>
          </p:cNvPr>
          <p:cNvSpPr/>
          <p:nvPr/>
        </p:nvSpPr>
        <p:spPr>
          <a:xfrm>
            <a:off x="6323166" y="1145876"/>
            <a:ext cx="4909866" cy="5714999"/>
          </a:xfrm>
          <a:prstGeom prst="rect">
            <a:avLst/>
          </a:prstGeom>
          <a:solidFill>
            <a:schemeClr val="bg1">
              <a:alpha val="96000"/>
            </a:schemeClr>
          </a:solidFill>
          <a:ln w="19050">
            <a:solidFill>
              <a:srgbClr val="272F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1DBCE982-D8F2-475E-8B36-6F18B5110913}"/>
              </a:ext>
            </a:extLst>
          </p:cNvPr>
          <p:cNvSpPr txBox="1"/>
          <p:nvPr/>
        </p:nvSpPr>
        <p:spPr>
          <a:xfrm>
            <a:off x="3900116" y="352223"/>
            <a:ext cx="4391768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800" dirty="0">
                <a:solidFill>
                  <a:srgbClr val="272F60"/>
                </a:solidFill>
                <a:latin typeface="Bahnschrift Light" panose="020B0502040204020203" pitchFamily="34" charset="0"/>
              </a:rPr>
              <a:t>TITRE DE SOUS-SECTION</a:t>
            </a:r>
            <a:endParaRPr lang="fr-CA" sz="2800" dirty="0">
              <a:solidFill>
                <a:srgbClr val="272F60"/>
              </a:solidFill>
              <a:latin typeface="Bahnschrift Light" panose="020B0502040204020203" pitchFamily="34" charset="0"/>
              <a:cs typeface="Calibri"/>
            </a:endParaRPr>
          </a:p>
        </p:txBody>
      </p:sp>
      <p:pic>
        <p:nvPicPr>
          <p:cNvPr id="6" name="Image 7">
            <a:extLst>
              <a:ext uri="{FF2B5EF4-FFF2-40B4-BE49-F238E27FC236}">
                <a16:creationId xmlns:a16="http://schemas.microsoft.com/office/drawing/2014/main" id="{2E4534F3-C55F-144A-90AD-0B46B5C9FE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352" y="6307146"/>
            <a:ext cx="1803646" cy="53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813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4">
            <a:extLst>
              <a:ext uri="{FF2B5EF4-FFF2-40B4-BE49-F238E27FC236}">
                <a16:creationId xmlns:a16="http://schemas.microsoft.com/office/drawing/2014/main" id="{1B11432E-0744-499D-8453-0F480EDA9D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4" r="67072" b="-160"/>
          <a:stretch/>
        </p:blipFill>
        <p:spPr>
          <a:xfrm>
            <a:off x="192527" y="168612"/>
            <a:ext cx="6087466" cy="6529670"/>
          </a:xfrm>
          <a:prstGeom prst="rect">
            <a:avLst/>
          </a:prstGeom>
        </p:spPr>
      </p:pic>
      <p:pic>
        <p:nvPicPr>
          <p:cNvPr id="5" name="Image 5">
            <a:extLst>
              <a:ext uri="{FF2B5EF4-FFF2-40B4-BE49-F238E27FC236}">
                <a16:creationId xmlns:a16="http://schemas.microsoft.com/office/drawing/2014/main" id="{143CC75E-3FFD-4CE6-972B-22C057AF79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7979" y="923012"/>
            <a:ext cx="1143000" cy="419100"/>
          </a:xfrm>
          <a:prstGeom prst="rect">
            <a:avLst/>
          </a:prstGeom>
        </p:spPr>
      </p:pic>
      <p:pic>
        <p:nvPicPr>
          <p:cNvPr id="6" name="Image 6">
            <a:extLst>
              <a:ext uri="{FF2B5EF4-FFF2-40B4-BE49-F238E27FC236}">
                <a16:creationId xmlns:a16="http://schemas.microsoft.com/office/drawing/2014/main" id="{4DA3B59E-2B88-4455-AF50-833AD9770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7979" y="5808162"/>
            <a:ext cx="1143000" cy="4191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6E4F95F7-B3BD-47DC-AABB-77EE980884D6}"/>
              </a:ext>
            </a:extLst>
          </p:cNvPr>
          <p:cNvSpPr txBox="1"/>
          <p:nvPr/>
        </p:nvSpPr>
        <p:spPr>
          <a:xfrm>
            <a:off x="6916455" y="1425879"/>
            <a:ext cx="4632541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>
                <a:solidFill>
                  <a:srgbClr val="0BA6DE"/>
                </a:solidFill>
                <a:latin typeface="Bahnschrift"/>
              </a:rPr>
              <a:t>LA CONFIANCE AU CŒUR DES INTERVENTIONS </a:t>
            </a:r>
            <a:endParaRPr lang="fr-CA" sz="2800" dirty="0">
              <a:solidFill>
                <a:srgbClr val="0BA6DE"/>
              </a:solidFill>
              <a:latin typeface="Bahnschrift"/>
              <a:cs typeface="Calibri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EC76B725-81E8-4128-AB18-965264F1C5BD}"/>
              </a:ext>
            </a:extLst>
          </p:cNvPr>
          <p:cNvSpPr txBox="1"/>
          <p:nvPr/>
        </p:nvSpPr>
        <p:spPr>
          <a:xfrm>
            <a:off x="6916455" y="2961157"/>
            <a:ext cx="4383891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dirty="0"/>
              <a:t>Insérer mot de la fin </a:t>
            </a:r>
          </a:p>
          <a:p>
            <a:r>
              <a:rPr lang="fr-CA" dirty="0"/>
              <a:t>Ex: Remerciements, période de questions ou d’échanges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FR" dirty="0"/>
          </a:p>
        </p:txBody>
      </p:sp>
      <p:pic>
        <p:nvPicPr>
          <p:cNvPr id="10" name="Image 10">
            <a:extLst>
              <a:ext uri="{FF2B5EF4-FFF2-40B4-BE49-F238E27FC236}">
                <a16:creationId xmlns:a16="http://schemas.microsoft.com/office/drawing/2014/main" id="{9D63FDDE-7C87-4535-A3C0-0EAD1056DE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2345" y="6179147"/>
            <a:ext cx="1845502" cy="52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392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6B66815-B8B1-4C62-B899-30D7267389D5}"/>
              </a:ext>
            </a:extLst>
          </p:cNvPr>
          <p:cNvSpPr/>
          <p:nvPr/>
        </p:nvSpPr>
        <p:spPr>
          <a:xfrm>
            <a:off x="2876" y="2876"/>
            <a:ext cx="4909866" cy="5714997"/>
          </a:xfrm>
          <a:prstGeom prst="rect">
            <a:avLst/>
          </a:prstGeom>
          <a:solidFill>
            <a:srgbClr val="30A8E1">
              <a:alpha val="8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623264-E1E6-4B25-82B1-D0CAC4D36991}"/>
              </a:ext>
            </a:extLst>
          </p:cNvPr>
          <p:cNvSpPr/>
          <p:nvPr/>
        </p:nvSpPr>
        <p:spPr>
          <a:xfrm>
            <a:off x="203260" y="160129"/>
            <a:ext cx="4909866" cy="5714999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AE2A632C-E7C9-4412-B783-341A94528901}"/>
              </a:ext>
            </a:extLst>
          </p:cNvPr>
          <p:cNvSpPr txBox="1"/>
          <p:nvPr/>
        </p:nvSpPr>
        <p:spPr>
          <a:xfrm>
            <a:off x="455719" y="2541973"/>
            <a:ext cx="401566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ahnschrift"/>
              </a:rPr>
              <a:t>TITRE DE SECTION</a:t>
            </a:r>
            <a:endParaRPr lang="fr-FR" sz="3600" dirty="0">
              <a:solidFill>
                <a:schemeClr val="bg1"/>
              </a:solidFill>
              <a:latin typeface="Bahnschrift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D8E660D-FAE9-4FBB-B864-F34608EB330B}"/>
              </a:ext>
            </a:extLst>
          </p:cNvPr>
          <p:cNvSpPr txBox="1"/>
          <p:nvPr/>
        </p:nvSpPr>
        <p:spPr>
          <a:xfrm>
            <a:off x="5523391" y="1343487"/>
            <a:ext cx="6338655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dirty="0">
                <a:solidFill>
                  <a:srgbClr val="272F60"/>
                </a:solidFill>
              </a:rPr>
              <a:t>Cliquez pour ajouter du texte</a:t>
            </a: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  <a:p>
            <a:endParaRPr lang="fr-CA" dirty="0">
              <a:cs typeface="Calibri"/>
            </a:endParaRPr>
          </a:p>
        </p:txBody>
      </p:sp>
      <p:pic>
        <p:nvPicPr>
          <p:cNvPr id="9" name="Image 7">
            <a:extLst>
              <a:ext uri="{FF2B5EF4-FFF2-40B4-BE49-F238E27FC236}">
                <a16:creationId xmlns:a16="http://schemas.microsoft.com/office/drawing/2014/main" id="{835742C2-45D4-B04F-9869-FB4A5B4E7C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352" y="6307146"/>
            <a:ext cx="1803646" cy="53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3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5DA7247-BA82-48FC-B2AD-AA48E43B12EA}"/>
              </a:ext>
            </a:extLst>
          </p:cNvPr>
          <p:cNvSpPr/>
          <p:nvPr/>
        </p:nvSpPr>
        <p:spPr>
          <a:xfrm rot="10800000">
            <a:off x="881360" y="-3536"/>
            <a:ext cx="10435006" cy="6858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FC3361E-325B-4AFF-8121-BE8D00701B76}"/>
              </a:ext>
            </a:extLst>
          </p:cNvPr>
          <p:cNvSpPr txBox="1"/>
          <p:nvPr/>
        </p:nvSpPr>
        <p:spPr>
          <a:xfrm>
            <a:off x="3986000" y="224644"/>
            <a:ext cx="421820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>
                <a:solidFill>
                  <a:srgbClr val="272F60"/>
                </a:solidFill>
                <a:latin typeface="Bahnschrift Light"/>
              </a:rPr>
              <a:t>TITRE DE SOUS-SECTION</a:t>
            </a:r>
            <a:endParaRPr lang="fr-FR" sz="2800" dirty="0">
              <a:solidFill>
                <a:srgbClr val="272F60"/>
              </a:solidFill>
              <a:latin typeface="Bahnschrift Ligh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485C60-D2A5-41B7-AA19-E3D682E3D2D3}"/>
              </a:ext>
            </a:extLst>
          </p:cNvPr>
          <p:cNvSpPr/>
          <p:nvPr/>
        </p:nvSpPr>
        <p:spPr>
          <a:xfrm>
            <a:off x="2875" y="-4313"/>
            <a:ext cx="877018" cy="6857999"/>
          </a:xfrm>
          <a:prstGeom prst="rect">
            <a:avLst/>
          </a:prstGeom>
          <a:solidFill>
            <a:srgbClr val="272F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A2895D-C0B5-42ED-9BAB-66A20942FBAF}"/>
              </a:ext>
            </a:extLst>
          </p:cNvPr>
          <p:cNvSpPr/>
          <p:nvPr/>
        </p:nvSpPr>
        <p:spPr>
          <a:xfrm>
            <a:off x="11309770" y="1977"/>
            <a:ext cx="877019" cy="6850811"/>
          </a:xfrm>
          <a:prstGeom prst="rect">
            <a:avLst/>
          </a:prstGeom>
          <a:solidFill>
            <a:srgbClr val="272F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86A3A8-21F3-4FF5-A115-E3449468D32B}"/>
              </a:ext>
            </a:extLst>
          </p:cNvPr>
          <p:cNvSpPr/>
          <p:nvPr/>
        </p:nvSpPr>
        <p:spPr>
          <a:xfrm>
            <a:off x="216739" y="8268"/>
            <a:ext cx="877019" cy="6850809"/>
          </a:xfrm>
          <a:prstGeom prst="rect">
            <a:avLst/>
          </a:prstGeom>
          <a:noFill/>
          <a:ln w="28575">
            <a:solidFill>
              <a:srgbClr val="30A8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07C044-DA2E-452B-9DFB-0BBE53213CA8}"/>
              </a:ext>
            </a:extLst>
          </p:cNvPr>
          <p:cNvSpPr/>
          <p:nvPr/>
        </p:nvSpPr>
        <p:spPr>
          <a:xfrm>
            <a:off x="11041991" y="-21386"/>
            <a:ext cx="869830" cy="6872377"/>
          </a:xfrm>
          <a:prstGeom prst="rect">
            <a:avLst/>
          </a:prstGeom>
          <a:noFill/>
          <a:ln w="28575">
            <a:solidFill>
              <a:srgbClr val="30A8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3" name="Image 7">
            <a:extLst>
              <a:ext uri="{FF2B5EF4-FFF2-40B4-BE49-F238E27FC236}">
                <a16:creationId xmlns:a16="http://schemas.microsoft.com/office/drawing/2014/main" id="{FB76D904-3AA5-43AF-A3C3-83EF29BE72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352" y="6307146"/>
            <a:ext cx="1803646" cy="53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765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623264-E1E6-4B25-82B1-D0CAC4D36991}"/>
              </a:ext>
            </a:extLst>
          </p:cNvPr>
          <p:cNvSpPr/>
          <p:nvPr/>
        </p:nvSpPr>
        <p:spPr>
          <a:xfrm rot="5400000">
            <a:off x="3004782" y="-2392078"/>
            <a:ext cx="6182435" cy="11642155"/>
          </a:xfrm>
          <a:prstGeom prst="rect">
            <a:avLst/>
          </a:prstGeom>
          <a:noFill/>
          <a:ln w="38100">
            <a:solidFill>
              <a:srgbClr val="30A8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3" name="Image 7">
            <a:extLst>
              <a:ext uri="{FF2B5EF4-FFF2-40B4-BE49-F238E27FC236}">
                <a16:creationId xmlns:a16="http://schemas.microsoft.com/office/drawing/2014/main" id="{34886C17-4DE4-3143-BB4E-6231488BB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352" y="6307146"/>
            <a:ext cx="1803646" cy="53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265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476FF5-0827-B746-ACB4-E112F93DE5DF}"/>
              </a:ext>
            </a:extLst>
          </p:cNvPr>
          <p:cNvSpPr/>
          <p:nvPr/>
        </p:nvSpPr>
        <p:spPr>
          <a:xfrm>
            <a:off x="5389889" y="18796"/>
            <a:ext cx="5707809" cy="5722187"/>
          </a:xfrm>
          <a:prstGeom prst="rect">
            <a:avLst/>
          </a:prstGeom>
          <a:solidFill>
            <a:srgbClr val="272F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6" name="Image 7">
            <a:extLst>
              <a:ext uri="{FF2B5EF4-FFF2-40B4-BE49-F238E27FC236}">
                <a16:creationId xmlns:a16="http://schemas.microsoft.com/office/drawing/2014/main" id="{7A478192-6AF8-674B-9449-0945B51222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352" y="6307146"/>
            <a:ext cx="1803646" cy="53205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16F4BC1-7153-EE47-A6AE-B95552F4BA36}"/>
              </a:ext>
            </a:extLst>
          </p:cNvPr>
          <p:cNvSpPr/>
          <p:nvPr/>
        </p:nvSpPr>
        <p:spPr>
          <a:xfrm>
            <a:off x="5389890" y="18796"/>
            <a:ext cx="5707809" cy="5722187"/>
          </a:xfrm>
          <a:prstGeom prst="rect">
            <a:avLst/>
          </a:prstGeom>
          <a:solidFill>
            <a:srgbClr val="272F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623264-E1E6-4B25-82B1-D0CAC4D36991}"/>
              </a:ext>
            </a:extLst>
          </p:cNvPr>
          <p:cNvSpPr/>
          <p:nvPr/>
        </p:nvSpPr>
        <p:spPr>
          <a:xfrm rot="5400000">
            <a:off x="6694634" y="-111424"/>
            <a:ext cx="3098320" cy="7080848"/>
          </a:xfrm>
          <a:prstGeom prst="rect">
            <a:avLst/>
          </a:prstGeom>
          <a:noFill/>
          <a:ln w="28575">
            <a:solidFill>
              <a:srgbClr val="30A8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A98F27D-E8A1-A247-BB49-0F9A3B99A475}"/>
              </a:ext>
            </a:extLst>
          </p:cNvPr>
          <p:cNvSpPr txBox="1"/>
          <p:nvPr/>
        </p:nvSpPr>
        <p:spPr>
          <a:xfrm>
            <a:off x="6250757" y="3105834"/>
            <a:ext cx="398607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ahnschrift"/>
              </a:rPr>
              <a:t>TITRE DE SECTION</a:t>
            </a:r>
            <a:endParaRPr lang="fr-CA" sz="3600" dirty="0">
              <a:solidFill>
                <a:schemeClr val="bg1"/>
              </a:solidFill>
              <a:latin typeface="Bahnschrif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436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5DA7247-BA82-48FC-B2AD-AA48E43B12EA}"/>
              </a:ext>
            </a:extLst>
          </p:cNvPr>
          <p:cNvSpPr/>
          <p:nvPr/>
        </p:nvSpPr>
        <p:spPr>
          <a:xfrm rot="10800000">
            <a:off x="881360" y="-3536"/>
            <a:ext cx="10435006" cy="6858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EFC3361E-325B-4AFF-8121-BE8D00701B76}"/>
              </a:ext>
            </a:extLst>
          </p:cNvPr>
          <p:cNvSpPr txBox="1"/>
          <p:nvPr/>
        </p:nvSpPr>
        <p:spPr>
          <a:xfrm>
            <a:off x="3950226" y="253088"/>
            <a:ext cx="428849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2800" dirty="0">
                <a:latin typeface="Bahnschrift Light"/>
              </a:rPr>
              <a:t>TITRE DE SOUS-SECTION </a:t>
            </a:r>
            <a:endParaRPr lang="fr-FR" sz="2800" dirty="0">
              <a:latin typeface="Bahnschrift Ligh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485C60-D2A5-41B7-AA19-E3D682E3D2D3}"/>
              </a:ext>
            </a:extLst>
          </p:cNvPr>
          <p:cNvSpPr/>
          <p:nvPr/>
        </p:nvSpPr>
        <p:spPr>
          <a:xfrm>
            <a:off x="2875" y="-4313"/>
            <a:ext cx="877018" cy="6857999"/>
          </a:xfrm>
          <a:prstGeom prst="rect">
            <a:avLst/>
          </a:prstGeom>
          <a:solidFill>
            <a:srgbClr val="30A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0A2895D-C0B5-42ED-9BAB-66A20942FBAF}"/>
              </a:ext>
            </a:extLst>
          </p:cNvPr>
          <p:cNvSpPr/>
          <p:nvPr/>
        </p:nvSpPr>
        <p:spPr>
          <a:xfrm>
            <a:off x="11309770" y="1977"/>
            <a:ext cx="877019" cy="6850811"/>
          </a:xfrm>
          <a:prstGeom prst="rect">
            <a:avLst/>
          </a:prstGeom>
          <a:solidFill>
            <a:srgbClr val="30A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86A3A8-21F3-4FF5-A115-E3449468D32B}"/>
              </a:ext>
            </a:extLst>
          </p:cNvPr>
          <p:cNvSpPr/>
          <p:nvPr/>
        </p:nvSpPr>
        <p:spPr>
          <a:xfrm>
            <a:off x="216739" y="8268"/>
            <a:ext cx="877019" cy="6850809"/>
          </a:xfrm>
          <a:prstGeom prst="rect">
            <a:avLst/>
          </a:prstGeom>
          <a:noFill/>
          <a:ln w="28575">
            <a:solidFill>
              <a:srgbClr val="272F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07C044-DA2E-452B-9DFB-0BBE53213CA8}"/>
              </a:ext>
            </a:extLst>
          </p:cNvPr>
          <p:cNvSpPr/>
          <p:nvPr/>
        </p:nvSpPr>
        <p:spPr>
          <a:xfrm>
            <a:off x="11041991" y="-21386"/>
            <a:ext cx="869830" cy="6872377"/>
          </a:xfrm>
          <a:prstGeom prst="rect">
            <a:avLst/>
          </a:prstGeom>
          <a:noFill/>
          <a:ln w="28575">
            <a:solidFill>
              <a:srgbClr val="272F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0" name="Image 7">
            <a:extLst>
              <a:ext uri="{FF2B5EF4-FFF2-40B4-BE49-F238E27FC236}">
                <a16:creationId xmlns:a16="http://schemas.microsoft.com/office/drawing/2014/main" id="{B6146C12-4EFA-1A48-AA46-BF00880F27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352" y="6307146"/>
            <a:ext cx="1803646" cy="53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198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623264-E1E6-4B25-82B1-D0CAC4D36991}"/>
              </a:ext>
            </a:extLst>
          </p:cNvPr>
          <p:cNvSpPr/>
          <p:nvPr/>
        </p:nvSpPr>
        <p:spPr>
          <a:xfrm rot="5400000">
            <a:off x="3004782" y="-2392078"/>
            <a:ext cx="6182435" cy="11642155"/>
          </a:xfrm>
          <a:prstGeom prst="rect">
            <a:avLst/>
          </a:prstGeom>
          <a:noFill/>
          <a:ln w="38100">
            <a:solidFill>
              <a:srgbClr val="272F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6" name="Image 7">
            <a:extLst>
              <a:ext uri="{FF2B5EF4-FFF2-40B4-BE49-F238E27FC236}">
                <a16:creationId xmlns:a16="http://schemas.microsoft.com/office/drawing/2014/main" id="{81468881-C877-D946-83BC-6DAC605E44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352" y="6307146"/>
            <a:ext cx="1803646" cy="532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341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8B0E1B9A-BB52-BE46-92FF-BAA5E4084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352" y="6307146"/>
            <a:ext cx="1803646" cy="532058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8760664-CBC5-624C-8529-CFF048DDE4BE}"/>
              </a:ext>
            </a:extLst>
          </p:cNvPr>
          <p:cNvSpPr/>
          <p:nvPr/>
        </p:nvSpPr>
        <p:spPr>
          <a:xfrm>
            <a:off x="958863" y="1135813"/>
            <a:ext cx="5707809" cy="5722187"/>
          </a:xfrm>
          <a:prstGeom prst="rect">
            <a:avLst/>
          </a:prstGeom>
          <a:solidFill>
            <a:srgbClr val="30A8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623264-E1E6-4B25-82B1-D0CAC4D36991}"/>
              </a:ext>
            </a:extLst>
          </p:cNvPr>
          <p:cNvSpPr/>
          <p:nvPr/>
        </p:nvSpPr>
        <p:spPr>
          <a:xfrm rot="5400000">
            <a:off x="2263608" y="-337650"/>
            <a:ext cx="3098320" cy="7080848"/>
          </a:xfrm>
          <a:prstGeom prst="rect">
            <a:avLst/>
          </a:prstGeom>
          <a:noFill/>
          <a:ln w="28575">
            <a:solidFill>
              <a:srgbClr val="272F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A92AC13-666F-BB4D-AD71-AAD7554FDFDE}"/>
              </a:ext>
            </a:extLst>
          </p:cNvPr>
          <p:cNvSpPr txBox="1"/>
          <p:nvPr/>
        </p:nvSpPr>
        <p:spPr>
          <a:xfrm>
            <a:off x="1819731" y="2879608"/>
            <a:ext cx="398607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CA" sz="3600" dirty="0">
                <a:solidFill>
                  <a:schemeClr val="bg1"/>
                </a:solidFill>
                <a:latin typeface="Bahnschrift"/>
              </a:rPr>
              <a:t>TITRE DE SECTION</a:t>
            </a:r>
            <a:endParaRPr lang="fr-CA" sz="3600" dirty="0">
              <a:solidFill>
                <a:schemeClr val="bg1"/>
              </a:solidFill>
              <a:latin typeface="Bahnschrif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616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B623264-E1E6-4B25-82B1-D0CAC4D36991}"/>
              </a:ext>
            </a:extLst>
          </p:cNvPr>
          <p:cNvSpPr/>
          <p:nvPr/>
        </p:nvSpPr>
        <p:spPr>
          <a:xfrm>
            <a:off x="778352" y="1382204"/>
            <a:ext cx="3098320" cy="4694206"/>
          </a:xfrm>
          <a:prstGeom prst="rect">
            <a:avLst/>
          </a:prstGeom>
          <a:noFill/>
          <a:ln w="28575">
            <a:solidFill>
              <a:srgbClr val="30A8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F3BB1A-21B5-4317-A405-B67154D91C44}"/>
              </a:ext>
            </a:extLst>
          </p:cNvPr>
          <p:cNvSpPr/>
          <p:nvPr/>
        </p:nvSpPr>
        <p:spPr>
          <a:xfrm>
            <a:off x="4546121" y="1713782"/>
            <a:ext cx="3098319" cy="4694206"/>
          </a:xfrm>
          <a:prstGeom prst="rect">
            <a:avLst/>
          </a:prstGeom>
          <a:noFill/>
          <a:ln w="28575">
            <a:solidFill>
              <a:srgbClr val="272F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F482219-A5A0-48B1-BEFD-9B8426231169}"/>
              </a:ext>
            </a:extLst>
          </p:cNvPr>
          <p:cNvSpPr/>
          <p:nvPr/>
        </p:nvSpPr>
        <p:spPr>
          <a:xfrm>
            <a:off x="8318380" y="1381306"/>
            <a:ext cx="3098319" cy="4694205"/>
          </a:xfrm>
          <a:prstGeom prst="rect">
            <a:avLst/>
          </a:prstGeom>
          <a:noFill/>
          <a:ln w="28575">
            <a:solidFill>
              <a:srgbClr val="30A8E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7" name="Image 7">
            <a:extLst>
              <a:ext uri="{FF2B5EF4-FFF2-40B4-BE49-F238E27FC236}">
                <a16:creationId xmlns:a16="http://schemas.microsoft.com/office/drawing/2014/main" id="{94C349B2-F8E1-3C41-B805-812C45313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3352" y="6307146"/>
            <a:ext cx="1803646" cy="532058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88689F2E-0ABC-8C45-A2BE-4320EE5E91D3}"/>
              </a:ext>
            </a:extLst>
          </p:cNvPr>
          <p:cNvSpPr txBox="1"/>
          <p:nvPr/>
        </p:nvSpPr>
        <p:spPr>
          <a:xfrm>
            <a:off x="1016000" y="1862667"/>
            <a:ext cx="2523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Ajoutez du texte ou une image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A327C82-62D1-5A40-8876-C3AD169DAF1C}"/>
              </a:ext>
            </a:extLst>
          </p:cNvPr>
          <p:cNvSpPr txBox="1"/>
          <p:nvPr/>
        </p:nvSpPr>
        <p:spPr>
          <a:xfrm>
            <a:off x="4835992" y="2185832"/>
            <a:ext cx="2523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Ajoutez du texte ou une image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79A41E3-B00A-6744-A2F4-CD7C1590814A}"/>
              </a:ext>
            </a:extLst>
          </p:cNvPr>
          <p:cNvSpPr txBox="1"/>
          <p:nvPr/>
        </p:nvSpPr>
        <p:spPr>
          <a:xfrm>
            <a:off x="8652933" y="1862667"/>
            <a:ext cx="2523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Ajoutez du texte ou une image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FDA311B-E18E-8C48-B684-826C81682FEC}"/>
              </a:ext>
            </a:extLst>
          </p:cNvPr>
          <p:cNvSpPr txBox="1"/>
          <p:nvPr/>
        </p:nvSpPr>
        <p:spPr>
          <a:xfrm>
            <a:off x="3991553" y="450012"/>
            <a:ext cx="4207454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CA" sz="2800" dirty="0">
                <a:solidFill>
                  <a:srgbClr val="272F60"/>
                </a:solidFill>
                <a:latin typeface="Bahnschrift Light" panose="020B0502040204020203" pitchFamily="34" charset="0"/>
              </a:rPr>
              <a:t>TITRE DE SOUS-SECTION</a:t>
            </a:r>
            <a:endParaRPr lang="fr-CA" sz="2800" dirty="0">
              <a:solidFill>
                <a:srgbClr val="272F60"/>
              </a:solidFill>
              <a:latin typeface="Bahnschrift Light" panose="020B0502040204020203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2724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85</Words>
  <Application>Microsoft Macintosh PowerPoint</Application>
  <PresentationFormat>Grand écran</PresentationFormat>
  <Paragraphs>40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0" baseType="lpstr">
      <vt:lpstr>Arial</vt:lpstr>
      <vt:lpstr>Bahnschrift</vt:lpstr>
      <vt:lpstr>Bahnschrift Light</vt:lpstr>
      <vt:lpstr>Calibri</vt:lpstr>
      <vt:lpstr>Calibri Light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/>
  <cp:lastModifiedBy>Hamel Marie-Kim</cp:lastModifiedBy>
  <cp:revision>781</cp:revision>
  <dcterms:created xsi:type="dcterms:W3CDTF">2021-09-21T17:38:46Z</dcterms:created>
  <dcterms:modified xsi:type="dcterms:W3CDTF">2021-09-23T17:32:45Z</dcterms:modified>
</cp:coreProperties>
</file>